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handoutMasterIdLst>
    <p:handoutMasterId r:id="rId14"/>
  </p:handoutMasterIdLst>
  <p:sldIdLst>
    <p:sldId id="406" r:id="rId2"/>
    <p:sldId id="407" r:id="rId3"/>
    <p:sldId id="408" r:id="rId4"/>
    <p:sldId id="409" r:id="rId5"/>
    <p:sldId id="410" r:id="rId6"/>
    <p:sldId id="411" r:id="rId7"/>
    <p:sldId id="400" r:id="rId8"/>
    <p:sldId id="401" r:id="rId9"/>
    <p:sldId id="402" r:id="rId10"/>
    <p:sldId id="403" r:id="rId11"/>
    <p:sldId id="40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  <a:srgbClr val="FFCCFF"/>
    <a:srgbClr val="FFCCCC"/>
    <a:srgbClr val="FFCC99"/>
    <a:srgbClr val="FF9999"/>
    <a:srgbClr val="FF7C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15" autoAdjust="0"/>
    <p:restoredTop sz="97552" autoAdjust="0"/>
  </p:normalViewPr>
  <p:slideViewPr>
    <p:cSldViewPr>
      <p:cViewPr varScale="1">
        <p:scale>
          <a:sx n="70" d="100"/>
          <a:sy n="70" d="100"/>
        </p:scale>
        <p:origin x="1496" y="60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66" y="67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248121E-CEFD-4546-9B44-BA6B31E2EF3F}" type="datetimeFigureOut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976C533-74AC-4A9D-BBE6-60BF9DE08F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192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fld id="{31C191D3-CF6D-4B22-8EF1-4C3172946ADC}" type="datetimeFigureOut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fld id="{860B851A-D15F-4CC2-9999-2B7BACCE2D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466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9C175-950D-4A96-8D0A-AD0A9781058D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45059-15AA-4D27-B25F-843A96CBB2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4DD13-4C70-469E-864D-E74479EC210B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2F7C-5413-43B4-B301-B41A778164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9EA63-D257-4CC2-A7B9-CC2F65AED7A0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FD65E-ADFB-43FD-9913-5C256B7292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3E5D6-AAEC-4D11-8957-BF5220D27452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EB399-CD73-4BD9-95E6-5ACFBB6578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F0108-1061-4463-B772-DBE35D8C3F13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BEA5-8144-4FFB-AB20-61666C3870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1BEE5-23B2-4067-ACE3-429D28EA12FA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6C722-B87E-4CAD-809F-72415EDD36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CEF2-C8BD-4DF9-8E56-9F47C830D17A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78052-F634-405B-8271-F59679D973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F3FF0-9220-469D-BEBA-07A875F8DBEC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C0D7C-FEBC-49EC-94E3-CEC39ED84E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78DE3-1493-4882-A5F2-0E02D3659EE2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8DF89-4279-4594-853F-0F930A7669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18CF6-6776-418A-83B6-ECAE62238EC8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517F4-BB71-4D16-89D4-72FAFD30FB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7FC1C-5035-4A9B-8C31-A95A85272A70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2B07B-79D7-43E4-A5A7-59DBC2D903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DFA43-9D18-4A21-95C1-763AAE7FE94E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93052-CE3D-4542-9819-D94E47B667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15897-26BD-46E1-8512-922992B57C0D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D284E-8A35-476C-8BC0-0E87F34168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11611D-E49A-4DAA-A22C-B42FFDA700EC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B467E9-FC9F-4504-B45D-52829D63D5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 dirty="0"/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857250" y="-71438"/>
            <a:ext cx="825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Constantia" pitchFamily="18" charset="0"/>
              </a:rPr>
              <a:t>Лекция </a:t>
            </a:r>
            <a:r>
              <a:rPr lang="ru-RU" sz="3600" b="1" i="1" dirty="0" smtClean="0">
                <a:solidFill>
                  <a:schemeClr val="bg1"/>
                </a:solidFill>
                <a:latin typeface="Constantia" pitchFamily="18" charset="0"/>
              </a:rPr>
              <a:t>18</a:t>
            </a:r>
            <a:r>
              <a:rPr lang="ru-RU" sz="3200" b="1" i="1" dirty="0" smtClean="0">
                <a:solidFill>
                  <a:schemeClr val="bg1"/>
                </a:solidFill>
                <a:latin typeface="Constantia" pitchFamily="18" charset="0"/>
              </a:rPr>
              <a:t>. </a:t>
            </a:r>
            <a:r>
              <a:rPr lang="ru-RU" sz="3200" b="1" i="1" dirty="0">
                <a:solidFill>
                  <a:schemeClr val="bg1"/>
                </a:solidFill>
                <a:latin typeface="Constantia" pitchFamily="18" charset="0"/>
              </a:rPr>
              <a:t>Дифракционная решётка</a:t>
            </a:r>
          </a:p>
        </p:txBody>
      </p:sp>
    </p:spTree>
    <p:extLst>
      <p:ext uri="{BB962C8B-B14F-4D97-AF65-F5344CB8AC3E}">
        <p14:creationId xmlns:p14="http://schemas.microsoft.com/office/powerpoint/2010/main" val="23361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71625"/>
            <a:ext cx="845820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06" name="Rectangle 14"/>
          <p:cNvSpPr>
            <a:spLocks noChangeArrowheads="1"/>
          </p:cNvSpPr>
          <p:nvPr/>
        </p:nvSpPr>
        <p:spPr bwMode="auto">
          <a:xfrm>
            <a:off x="285750" y="1071563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00FF"/>
                </a:solidFill>
                <a:latin typeface="Constantia" pitchFamily="18" charset="0"/>
              </a:rPr>
              <a:t>Дифракционная решётка - спектральный аппарат</a:t>
            </a:r>
          </a:p>
        </p:txBody>
      </p:sp>
      <p:sp>
        <p:nvSpPr>
          <p:cNvPr id="405507" name="Rectangle 1"/>
          <p:cNvSpPr>
            <a:spLocks noChangeArrowheads="1"/>
          </p:cNvSpPr>
          <p:nvPr/>
        </p:nvSpPr>
        <p:spPr bwMode="auto">
          <a:xfrm>
            <a:off x="357188" y="214313"/>
            <a:ext cx="3786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152352" anchor="ctr">
            <a:spAutoFit/>
          </a:bodyPr>
          <a:lstStyle/>
          <a:p>
            <a:r>
              <a:rPr lang="ru-RU" sz="1600" b="1" dirty="0">
                <a:solidFill>
                  <a:srgbClr val="800000"/>
                </a:solidFill>
              </a:rPr>
              <a:t>6.1. Угловая и линейная дисперсия</a:t>
            </a:r>
          </a:p>
        </p:txBody>
      </p:sp>
      <p:pic>
        <p:nvPicPr>
          <p:cNvPr id="405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857750"/>
            <a:ext cx="8072494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32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13" name="Rectangle 3"/>
          <p:cNvSpPr>
            <a:spLocks noChangeArrowheads="1"/>
          </p:cNvSpPr>
          <p:nvPr/>
        </p:nvSpPr>
        <p:spPr bwMode="auto">
          <a:xfrm>
            <a:off x="357188" y="428625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  <a:latin typeface="Constantia" pitchFamily="18" charset="0"/>
              </a:rPr>
              <a:t>Угловая дисперсия</a:t>
            </a:r>
            <a:r>
              <a:rPr lang="ru-RU" sz="2800" b="1" dirty="0">
                <a:solidFill>
                  <a:srgbClr val="0000FF"/>
                </a:solidFill>
                <a:latin typeface="Constantia" pitchFamily="18" charset="0"/>
              </a:rPr>
              <a:t>:</a:t>
            </a:r>
          </a:p>
        </p:txBody>
      </p:sp>
      <p:sp>
        <p:nvSpPr>
          <p:cNvPr id="211114" name="Rectangle 66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11115" name="Rectangle 68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11116" name="Rectangle 73"/>
          <p:cNvSpPr>
            <a:spLocks noChangeArrowheads="1"/>
          </p:cNvSpPr>
          <p:nvPr/>
        </p:nvSpPr>
        <p:spPr bwMode="auto">
          <a:xfrm>
            <a:off x="0" y="2998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pSp>
        <p:nvGrpSpPr>
          <p:cNvPr id="211117" name="Group 168"/>
          <p:cNvGrpSpPr>
            <a:grpSpLocks/>
          </p:cNvGrpSpPr>
          <p:nvPr/>
        </p:nvGrpSpPr>
        <p:grpSpPr bwMode="auto">
          <a:xfrm>
            <a:off x="395288" y="2349500"/>
            <a:ext cx="7907338" cy="3700463"/>
            <a:chOff x="249" y="1480"/>
            <a:chExt cx="4981" cy="2331"/>
          </a:xfrm>
        </p:grpSpPr>
        <p:sp>
          <p:nvSpPr>
            <p:cNvPr id="211127" name="Text Box 87"/>
            <p:cNvSpPr txBox="1">
              <a:spLocks noChangeArrowheads="1"/>
            </p:cNvSpPr>
            <p:nvPr/>
          </p:nvSpPr>
          <p:spPr bwMode="auto">
            <a:xfrm>
              <a:off x="4785" y="2501"/>
              <a:ext cx="252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r>
                <a:rPr lang="ru-RU" sz="2400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ru-RU" sz="2400" dirty="0"/>
            </a:p>
          </p:txBody>
        </p:sp>
        <p:sp>
          <p:nvSpPr>
            <p:cNvPr id="211128" name="Line 88"/>
            <p:cNvSpPr>
              <a:spLocks noChangeShapeType="1"/>
            </p:cNvSpPr>
            <p:nvPr/>
          </p:nvSpPr>
          <p:spPr bwMode="auto">
            <a:xfrm rot="16200000" flipV="1">
              <a:off x="2666" y="532"/>
              <a:ext cx="0" cy="41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1129" name="Line 89"/>
            <p:cNvSpPr>
              <a:spLocks noChangeShapeType="1"/>
            </p:cNvSpPr>
            <p:nvPr/>
          </p:nvSpPr>
          <p:spPr bwMode="auto">
            <a:xfrm rot="-5580000">
              <a:off x="2471" y="215"/>
              <a:ext cx="430" cy="423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non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1130" name="Line 90"/>
            <p:cNvSpPr>
              <a:spLocks noChangeShapeType="1"/>
            </p:cNvSpPr>
            <p:nvPr/>
          </p:nvSpPr>
          <p:spPr bwMode="auto">
            <a:xfrm rot="-5400000">
              <a:off x="2203" y="118"/>
              <a:ext cx="919" cy="415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non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1131" name="Arc 91"/>
            <p:cNvSpPr>
              <a:spLocks/>
            </p:cNvSpPr>
            <p:nvPr/>
          </p:nvSpPr>
          <p:spPr bwMode="auto">
            <a:xfrm rot="2925824">
              <a:off x="3042" y="2144"/>
              <a:ext cx="93" cy="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1132" name="Line 92"/>
            <p:cNvSpPr>
              <a:spLocks noChangeShapeType="1"/>
            </p:cNvSpPr>
            <p:nvPr/>
          </p:nvSpPr>
          <p:spPr bwMode="auto">
            <a:xfrm rot="-5400000">
              <a:off x="3599" y="2645"/>
              <a:ext cx="2331" cy="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1133" name="Line 93"/>
            <p:cNvSpPr>
              <a:spLocks noChangeShapeType="1"/>
            </p:cNvSpPr>
            <p:nvPr/>
          </p:nvSpPr>
          <p:spPr bwMode="auto">
            <a:xfrm rot="-5400000">
              <a:off x="4802" y="3278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1134" name="Line 94"/>
            <p:cNvSpPr>
              <a:spLocks noChangeShapeType="1"/>
            </p:cNvSpPr>
            <p:nvPr/>
          </p:nvSpPr>
          <p:spPr bwMode="auto">
            <a:xfrm rot="-5400000">
              <a:off x="4802" y="2668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1135" name="Line 95"/>
            <p:cNvSpPr>
              <a:spLocks noChangeShapeType="1"/>
            </p:cNvSpPr>
            <p:nvPr/>
          </p:nvSpPr>
          <p:spPr bwMode="auto">
            <a:xfrm rot="-5400000">
              <a:off x="4802" y="2060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1136" name="Line 96"/>
            <p:cNvSpPr>
              <a:spLocks noChangeShapeType="1"/>
            </p:cNvSpPr>
            <p:nvPr/>
          </p:nvSpPr>
          <p:spPr bwMode="auto">
            <a:xfrm rot="16200000" flipV="1">
              <a:off x="4519" y="1415"/>
              <a:ext cx="0" cy="567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211137" name="Group 97"/>
            <p:cNvGrpSpPr>
              <a:grpSpLocks/>
            </p:cNvGrpSpPr>
            <p:nvPr/>
          </p:nvGrpSpPr>
          <p:grpSpPr bwMode="auto">
            <a:xfrm>
              <a:off x="4241" y="1706"/>
              <a:ext cx="520" cy="91"/>
              <a:chOff x="8822" y="1900"/>
              <a:chExt cx="1000" cy="2549"/>
            </a:xfrm>
          </p:grpSpPr>
          <p:sp>
            <p:nvSpPr>
              <p:cNvPr id="211176" name="Line 98"/>
              <p:cNvSpPr>
                <a:spLocks noChangeShapeType="1"/>
              </p:cNvSpPr>
              <p:nvPr/>
            </p:nvSpPr>
            <p:spPr bwMode="auto">
              <a:xfrm rot="-5400000">
                <a:off x="9822" y="4449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77" name="Line 99"/>
              <p:cNvSpPr>
                <a:spLocks noChangeShapeType="1"/>
              </p:cNvSpPr>
              <p:nvPr/>
            </p:nvSpPr>
            <p:spPr bwMode="auto">
              <a:xfrm rot="-5400000">
                <a:off x="9277" y="4449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78" name="Line 100"/>
              <p:cNvSpPr>
                <a:spLocks noChangeShapeType="1"/>
              </p:cNvSpPr>
              <p:nvPr/>
            </p:nvSpPr>
            <p:spPr bwMode="auto">
              <a:xfrm rot="-5400000">
                <a:off x="8822" y="3976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79" name="Line 101"/>
              <p:cNvSpPr>
                <a:spLocks noChangeShapeType="1"/>
              </p:cNvSpPr>
              <p:nvPr/>
            </p:nvSpPr>
            <p:spPr bwMode="auto">
              <a:xfrm rot="-5400000">
                <a:off x="8822" y="3174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80" name="Line 102"/>
              <p:cNvSpPr>
                <a:spLocks noChangeShapeType="1"/>
              </p:cNvSpPr>
              <p:nvPr/>
            </p:nvSpPr>
            <p:spPr bwMode="auto">
              <a:xfrm rot="-5400000">
                <a:off x="8822" y="2375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81" name="Line 103"/>
              <p:cNvSpPr>
                <a:spLocks noChangeShapeType="1"/>
              </p:cNvSpPr>
              <p:nvPr/>
            </p:nvSpPr>
            <p:spPr bwMode="auto">
              <a:xfrm rot="-5400000">
                <a:off x="7547" y="3175"/>
                <a:ext cx="2549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82" name="Line 104"/>
              <p:cNvSpPr>
                <a:spLocks noChangeShapeType="1"/>
              </p:cNvSpPr>
              <p:nvPr/>
            </p:nvSpPr>
            <p:spPr bwMode="auto">
              <a:xfrm rot="-5400000">
                <a:off x="9822" y="1900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83" name="Line 105"/>
              <p:cNvSpPr>
                <a:spLocks noChangeShapeType="1"/>
              </p:cNvSpPr>
              <p:nvPr/>
            </p:nvSpPr>
            <p:spPr bwMode="auto">
              <a:xfrm rot="-5400000">
                <a:off x="9277" y="1900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84" name="Freeform 106"/>
              <p:cNvSpPr>
                <a:spLocks/>
              </p:cNvSpPr>
              <p:nvPr/>
            </p:nvSpPr>
            <p:spPr bwMode="auto">
              <a:xfrm rot="-5400000">
                <a:off x="9253" y="3931"/>
                <a:ext cx="599" cy="435"/>
              </a:xfrm>
              <a:custGeom>
                <a:avLst/>
                <a:gdLst>
                  <a:gd name="T0" fmla="*/ 9 w 641"/>
                  <a:gd name="T1" fmla="*/ 431 h 907"/>
                  <a:gd name="T2" fmla="*/ 18 w 641"/>
                  <a:gd name="T3" fmla="*/ 428 h 907"/>
                  <a:gd name="T4" fmla="*/ 27 w 641"/>
                  <a:gd name="T5" fmla="*/ 425 h 907"/>
                  <a:gd name="T6" fmla="*/ 36 w 641"/>
                  <a:gd name="T7" fmla="*/ 421 h 907"/>
                  <a:gd name="T8" fmla="*/ 46 w 641"/>
                  <a:gd name="T9" fmla="*/ 417 h 907"/>
                  <a:gd name="T10" fmla="*/ 55 w 641"/>
                  <a:gd name="T11" fmla="*/ 413 h 907"/>
                  <a:gd name="T12" fmla="*/ 65 w 641"/>
                  <a:gd name="T13" fmla="*/ 409 h 907"/>
                  <a:gd name="T14" fmla="*/ 75 w 641"/>
                  <a:gd name="T15" fmla="*/ 405 h 907"/>
                  <a:gd name="T16" fmla="*/ 84 w 641"/>
                  <a:gd name="T17" fmla="*/ 400 h 907"/>
                  <a:gd name="T18" fmla="*/ 93 w 641"/>
                  <a:gd name="T19" fmla="*/ 396 h 907"/>
                  <a:gd name="T20" fmla="*/ 103 w 641"/>
                  <a:gd name="T21" fmla="*/ 391 h 907"/>
                  <a:gd name="T22" fmla="*/ 112 w 641"/>
                  <a:gd name="T23" fmla="*/ 387 h 907"/>
                  <a:gd name="T24" fmla="*/ 121 w 641"/>
                  <a:gd name="T25" fmla="*/ 381 h 907"/>
                  <a:gd name="T26" fmla="*/ 130 w 641"/>
                  <a:gd name="T27" fmla="*/ 376 h 907"/>
                  <a:gd name="T28" fmla="*/ 140 w 641"/>
                  <a:gd name="T29" fmla="*/ 371 h 907"/>
                  <a:gd name="T30" fmla="*/ 150 w 641"/>
                  <a:gd name="T31" fmla="*/ 366 h 907"/>
                  <a:gd name="T32" fmla="*/ 159 w 641"/>
                  <a:gd name="T33" fmla="*/ 361 h 907"/>
                  <a:gd name="T34" fmla="*/ 168 w 641"/>
                  <a:gd name="T35" fmla="*/ 355 h 907"/>
                  <a:gd name="T36" fmla="*/ 178 w 641"/>
                  <a:gd name="T37" fmla="*/ 349 h 907"/>
                  <a:gd name="T38" fmla="*/ 188 w 641"/>
                  <a:gd name="T39" fmla="*/ 343 h 907"/>
                  <a:gd name="T40" fmla="*/ 197 w 641"/>
                  <a:gd name="T41" fmla="*/ 338 h 907"/>
                  <a:gd name="T42" fmla="*/ 207 w 641"/>
                  <a:gd name="T43" fmla="*/ 332 h 907"/>
                  <a:gd name="T44" fmla="*/ 216 w 641"/>
                  <a:gd name="T45" fmla="*/ 326 h 907"/>
                  <a:gd name="T46" fmla="*/ 225 w 641"/>
                  <a:gd name="T47" fmla="*/ 320 h 907"/>
                  <a:gd name="T48" fmla="*/ 235 w 641"/>
                  <a:gd name="T49" fmla="*/ 313 h 907"/>
                  <a:gd name="T50" fmla="*/ 243 w 641"/>
                  <a:gd name="T51" fmla="*/ 306 h 907"/>
                  <a:gd name="T52" fmla="*/ 253 w 641"/>
                  <a:gd name="T53" fmla="*/ 300 h 907"/>
                  <a:gd name="T54" fmla="*/ 263 w 641"/>
                  <a:gd name="T55" fmla="*/ 293 h 907"/>
                  <a:gd name="T56" fmla="*/ 272 w 641"/>
                  <a:gd name="T57" fmla="*/ 287 h 907"/>
                  <a:gd name="T58" fmla="*/ 281 w 641"/>
                  <a:gd name="T59" fmla="*/ 280 h 907"/>
                  <a:gd name="T60" fmla="*/ 291 w 641"/>
                  <a:gd name="T61" fmla="*/ 273 h 907"/>
                  <a:gd name="T62" fmla="*/ 300 w 641"/>
                  <a:gd name="T63" fmla="*/ 266 h 907"/>
                  <a:gd name="T64" fmla="*/ 310 w 641"/>
                  <a:gd name="T65" fmla="*/ 259 h 907"/>
                  <a:gd name="T66" fmla="*/ 320 w 641"/>
                  <a:gd name="T67" fmla="*/ 251 h 907"/>
                  <a:gd name="T68" fmla="*/ 329 w 641"/>
                  <a:gd name="T69" fmla="*/ 244 h 907"/>
                  <a:gd name="T70" fmla="*/ 338 w 641"/>
                  <a:gd name="T71" fmla="*/ 236 h 907"/>
                  <a:gd name="T72" fmla="*/ 348 w 641"/>
                  <a:gd name="T73" fmla="*/ 228 h 907"/>
                  <a:gd name="T74" fmla="*/ 358 w 641"/>
                  <a:gd name="T75" fmla="*/ 221 h 907"/>
                  <a:gd name="T76" fmla="*/ 367 w 641"/>
                  <a:gd name="T77" fmla="*/ 213 h 907"/>
                  <a:gd name="T78" fmla="*/ 377 w 641"/>
                  <a:gd name="T79" fmla="*/ 205 h 907"/>
                  <a:gd name="T80" fmla="*/ 386 w 641"/>
                  <a:gd name="T81" fmla="*/ 198 h 907"/>
                  <a:gd name="T82" fmla="*/ 395 w 641"/>
                  <a:gd name="T83" fmla="*/ 189 h 907"/>
                  <a:gd name="T84" fmla="*/ 404 w 641"/>
                  <a:gd name="T85" fmla="*/ 181 h 907"/>
                  <a:gd name="T86" fmla="*/ 413 w 641"/>
                  <a:gd name="T87" fmla="*/ 172 h 907"/>
                  <a:gd name="T88" fmla="*/ 423 w 641"/>
                  <a:gd name="T89" fmla="*/ 164 h 907"/>
                  <a:gd name="T90" fmla="*/ 433 w 641"/>
                  <a:gd name="T91" fmla="*/ 156 h 907"/>
                  <a:gd name="T92" fmla="*/ 442 w 641"/>
                  <a:gd name="T93" fmla="*/ 148 h 907"/>
                  <a:gd name="T94" fmla="*/ 451 w 641"/>
                  <a:gd name="T95" fmla="*/ 139 h 907"/>
                  <a:gd name="T96" fmla="*/ 461 w 641"/>
                  <a:gd name="T97" fmla="*/ 130 h 907"/>
                  <a:gd name="T98" fmla="*/ 470 w 641"/>
                  <a:gd name="T99" fmla="*/ 122 h 907"/>
                  <a:gd name="T100" fmla="*/ 480 w 641"/>
                  <a:gd name="T101" fmla="*/ 113 h 907"/>
                  <a:gd name="T102" fmla="*/ 490 w 641"/>
                  <a:gd name="T103" fmla="*/ 105 h 907"/>
                  <a:gd name="T104" fmla="*/ 499 w 641"/>
                  <a:gd name="T105" fmla="*/ 96 h 907"/>
                  <a:gd name="T106" fmla="*/ 508 w 641"/>
                  <a:gd name="T107" fmla="*/ 87 h 907"/>
                  <a:gd name="T108" fmla="*/ 518 w 641"/>
                  <a:gd name="T109" fmla="*/ 78 h 907"/>
                  <a:gd name="T110" fmla="*/ 526 w 641"/>
                  <a:gd name="T111" fmla="*/ 69 h 907"/>
                  <a:gd name="T112" fmla="*/ 535 w 641"/>
                  <a:gd name="T113" fmla="*/ 60 h 907"/>
                  <a:gd name="T114" fmla="*/ 546 w 641"/>
                  <a:gd name="T115" fmla="*/ 51 h 907"/>
                  <a:gd name="T116" fmla="*/ 555 w 641"/>
                  <a:gd name="T117" fmla="*/ 42 h 907"/>
                  <a:gd name="T118" fmla="*/ 564 w 641"/>
                  <a:gd name="T119" fmla="*/ 33 h 907"/>
                  <a:gd name="T120" fmla="*/ 574 w 641"/>
                  <a:gd name="T121" fmla="*/ 24 h 907"/>
                  <a:gd name="T122" fmla="*/ 583 w 641"/>
                  <a:gd name="T123" fmla="*/ 15 h 907"/>
                  <a:gd name="T124" fmla="*/ 593 w 641"/>
                  <a:gd name="T125" fmla="*/ 6 h 9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1"/>
                  <a:gd name="T190" fmla="*/ 0 h 907"/>
                  <a:gd name="T191" fmla="*/ 641 w 641"/>
                  <a:gd name="T192" fmla="*/ 907 h 9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1" h="907">
                    <a:moveTo>
                      <a:pt x="0" y="907"/>
                    </a:moveTo>
                    <a:lnTo>
                      <a:pt x="5" y="903"/>
                    </a:lnTo>
                    <a:lnTo>
                      <a:pt x="6" y="903"/>
                    </a:lnTo>
                    <a:lnTo>
                      <a:pt x="6" y="902"/>
                    </a:lnTo>
                    <a:lnTo>
                      <a:pt x="7" y="902"/>
                    </a:lnTo>
                    <a:lnTo>
                      <a:pt x="8" y="900"/>
                    </a:lnTo>
                    <a:lnTo>
                      <a:pt x="10" y="900"/>
                    </a:lnTo>
                    <a:lnTo>
                      <a:pt x="10" y="899"/>
                    </a:lnTo>
                    <a:lnTo>
                      <a:pt x="11" y="899"/>
                    </a:lnTo>
                    <a:lnTo>
                      <a:pt x="12" y="898"/>
                    </a:lnTo>
                    <a:lnTo>
                      <a:pt x="14" y="898"/>
                    </a:lnTo>
                    <a:lnTo>
                      <a:pt x="14" y="896"/>
                    </a:lnTo>
                    <a:lnTo>
                      <a:pt x="15" y="896"/>
                    </a:lnTo>
                    <a:lnTo>
                      <a:pt x="16" y="895"/>
                    </a:lnTo>
                    <a:lnTo>
                      <a:pt x="17" y="894"/>
                    </a:lnTo>
                    <a:lnTo>
                      <a:pt x="19" y="894"/>
                    </a:lnTo>
                    <a:lnTo>
                      <a:pt x="19" y="892"/>
                    </a:lnTo>
                    <a:lnTo>
                      <a:pt x="20" y="892"/>
                    </a:lnTo>
                    <a:lnTo>
                      <a:pt x="21" y="891"/>
                    </a:lnTo>
                    <a:lnTo>
                      <a:pt x="22" y="891"/>
                    </a:lnTo>
                    <a:lnTo>
                      <a:pt x="22" y="890"/>
                    </a:lnTo>
                    <a:lnTo>
                      <a:pt x="24" y="890"/>
                    </a:lnTo>
                    <a:lnTo>
                      <a:pt x="25" y="889"/>
                    </a:lnTo>
                    <a:lnTo>
                      <a:pt x="26" y="887"/>
                    </a:lnTo>
                    <a:lnTo>
                      <a:pt x="28" y="887"/>
                    </a:lnTo>
                    <a:lnTo>
                      <a:pt x="29" y="886"/>
                    </a:lnTo>
                    <a:lnTo>
                      <a:pt x="30" y="885"/>
                    </a:lnTo>
                    <a:lnTo>
                      <a:pt x="31" y="885"/>
                    </a:lnTo>
                    <a:lnTo>
                      <a:pt x="31" y="883"/>
                    </a:lnTo>
                    <a:lnTo>
                      <a:pt x="33" y="883"/>
                    </a:lnTo>
                    <a:lnTo>
                      <a:pt x="34" y="882"/>
                    </a:lnTo>
                    <a:lnTo>
                      <a:pt x="35" y="882"/>
                    </a:lnTo>
                    <a:lnTo>
                      <a:pt x="35" y="881"/>
                    </a:lnTo>
                    <a:lnTo>
                      <a:pt x="36" y="881"/>
                    </a:lnTo>
                    <a:lnTo>
                      <a:pt x="38" y="879"/>
                    </a:lnTo>
                    <a:lnTo>
                      <a:pt x="39" y="878"/>
                    </a:lnTo>
                    <a:lnTo>
                      <a:pt x="40" y="877"/>
                    </a:lnTo>
                    <a:lnTo>
                      <a:pt x="42" y="875"/>
                    </a:lnTo>
                    <a:lnTo>
                      <a:pt x="43" y="875"/>
                    </a:lnTo>
                    <a:lnTo>
                      <a:pt x="44" y="874"/>
                    </a:lnTo>
                    <a:lnTo>
                      <a:pt x="45" y="873"/>
                    </a:lnTo>
                    <a:lnTo>
                      <a:pt x="47" y="873"/>
                    </a:lnTo>
                    <a:lnTo>
                      <a:pt x="47" y="871"/>
                    </a:lnTo>
                    <a:lnTo>
                      <a:pt x="48" y="871"/>
                    </a:lnTo>
                    <a:lnTo>
                      <a:pt x="49" y="870"/>
                    </a:lnTo>
                    <a:lnTo>
                      <a:pt x="50" y="869"/>
                    </a:lnTo>
                    <a:lnTo>
                      <a:pt x="52" y="868"/>
                    </a:lnTo>
                    <a:lnTo>
                      <a:pt x="53" y="868"/>
                    </a:lnTo>
                    <a:lnTo>
                      <a:pt x="53" y="866"/>
                    </a:lnTo>
                    <a:lnTo>
                      <a:pt x="54" y="866"/>
                    </a:lnTo>
                    <a:lnTo>
                      <a:pt x="56" y="865"/>
                    </a:lnTo>
                    <a:lnTo>
                      <a:pt x="57" y="864"/>
                    </a:lnTo>
                    <a:lnTo>
                      <a:pt x="58" y="862"/>
                    </a:lnTo>
                    <a:lnTo>
                      <a:pt x="59" y="862"/>
                    </a:lnTo>
                    <a:lnTo>
                      <a:pt x="59" y="861"/>
                    </a:lnTo>
                    <a:lnTo>
                      <a:pt x="61" y="860"/>
                    </a:lnTo>
                    <a:lnTo>
                      <a:pt x="62" y="860"/>
                    </a:lnTo>
                    <a:lnTo>
                      <a:pt x="63" y="858"/>
                    </a:lnTo>
                    <a:lnTo>
                      <a:pt x="64" y="857"/>
                    </a:lnTo>
                    <a:lnTo>
                      <a:pt x="66" y="856"/>
                    </a:lnTo>
                    <a:lnTo>
                      <a:pt x="67" y="856"/>
                    </a:lnTo>
                    <a:lnTo>
                      <a:pt x="67" y="854"/>
                    </a:lnTo>
                    <a:lnTo>
                      <a:pt x="68" y="853"/>
                    </a:lnTo>
                    <a:lnTo>
                      <a:pt x="70" y="853"/>
                    </a:lnTo>
                    <a:lnTo>
                      <a:pt x="70" y="852"/>
                    </a:lnTo>
                    <a:lnTo>
                      <a:pt x="71" y="852"/>
                    </a:lnTo>
                    <a:lnTo>
                      <a:pt x="72" y="850"/>
                    </a:lnTo>
                    <a:lnTo>
                      <a:pt x="73" y="849"/>
                    </a:lnTo>
                    <a:lnTo>
                      <a:pt x="75" y="848"/>
                    </a:lnTo>
                    <a:lnTo>
                      <a:pt x="76" y="847"/>
                    </a:lnTo>
                    <a:lnTo>
                      <a:pt x="77" y="847"/>
                    </a:lnTo>
                    <a:lnTo>
                      <a:pt x="77" y="845"/>
                    </a:lnTo>
                    <a:lnTo>
                      <a:pt x="78" y="845"/>
                    </a:lnTo>
                    <a:lnTo>
                      <a:pt x="80" y="844"/>
                    </a:lnTo>
                    <a:lnTo>
                      <a:pt x="81" y="843"/>
                    </a:lnTo>
                    <a:lnTo>
                      <a:pt x="82" y="841"/>
                    </a:lnTo>
                    <a:lnTo>
                      <a:pt x="84" y="840"/>
                    </a:lnTo>
                    <a:lnTo>
                      <a:pt x="85" y="839"/>
                    </a:lnTo>
                    <a:lnTo>
                      <a:pt x="86" y="837"/>
                    </a:lnTo>
                    <a:lnTo>
                      <a:pt x="87" y="837"/>
                    </a:lnTo>
                    <a:lnTo>
                      <a:pt x="87" y="836"/>
                    </a:lnTo>
                    <a:lnTo>
                      <a:pt x="89" y="836"/>
                    </a:lnTo>
                    <a:lnTo>
                      <a:pt x="90" y="835"/>
                    </a:lnTo>
                    <a:lnTo>
                      <a:pt x="91" y="833"/>
                    </a:lnTo>
                    <a:lnTo>
                      <a:pt x="92" y="832"/>
                    </a:lnTo>
                    <a:lnTo>
                      <a:pt x="94" y="831"/>
                    </a:lnTo>
                    <a:lnTo>
                      <a:pt x="95" y="831"/>
                    </a:lnTo>
                    <a:lnTo>
                      <a:pt x="95" y="829"/>
                    </a:lnTo>
                    <a:lnTo>
                      <a:pt x="96" y="828"/>
                    </a:lnTo>
                    <a:lnTo>
                      <a:pt x="98" y="828"/>
                    </a:lnTo>
                    <a:lnTo>
                      <a:pt x="98" y="827"/>
                    </a:lnTo>
                    <a:lnTo>
                      <a:pt x="99" y="827"/>
                    </a:lnTo>
                    <a:lnTo>
                      <a:pt x="100" y="825"/>
                    </a:lnTo>
                    <a:lnTo>
                      <a:pt x="101" y="824"/>
                    </a:lnTo>
                    <a:lnTo>
                      <a:pt x="103" y="823"/>
                    </a:lnTo>
                    <a:lnTo>
                      <a:pt x="104" y="822"/>
                    </a:lnTo>
                    <a:lnTo>
                      <a:pt x="105" y="822"/>
                    </a:lnTo>
                    <a:lnTo>
                      <a:pt x="105" y="820"/>
                    </a:lnTo>
                    <a:lnTo>
                      <a:pt x="106" y="819"/>
                    </a:lnTo>
                    <a:lnTo>
                      <a:pt x="108" y="819"/>
                    </a:lnTo>
                    <a:lnTo>
                      <a:pt x="108" y="818"/>
                    </a:lnTo>
                    <a:lnTo>
                      <a:pt x="109" y="816"/>
                    </a:lnTo>
                    <a:lnTo>
                      <a:pt x="110" y="816"/>
                    </a:lnTo>
                    <a:lnTo>
                      <a:pt x="112" y="815"/>
                    </a:lnTo>
                    <a:lnTo>
                      <a:pt x="112" y="814"/>
                    </a:lnTo>
                    <a:lnTo>
                      <a:pt x="113" y="814"/>
                    </a:lnTo>
                    <a:lnTo>
                      <a:pt x="114" y="812"/>
                    </a:lnTo>
                    <a:lnTo>
                      <a:pt x="114" y="811"/>
                    </a:lnTo>
                    <a:lnTo>
                      <a:pt x="115" y="811"/>
                    </a:lnTo>
                    <a:lnTo>
                      <a:pt x="117" y="810"/>
                    </a:lnTo>
                    <a:lnTo>
                      <a:pt x="118" y="808"/>
                    </a:lnTo>
                    <a:lnTo>
                      <a:pt x="119" y="807"/>
                    </a:lnTo>
                    <a:lnTo>
                      <a:pt x="120" y="806"/>
                    </a:lnTo>
                    <a:lnTo>
                      <a:pt x="122" y="804"/>
                    </a:lnTo>
                    <a:lnTo>
                      <a:pt x="123" y="803"/>
                    </a:lnTo>
                    <a:lnTo>
                      <a:pt x="123" y="802"/>
                    </a:lnTo>
                    <a:lnTo>
                      <a:pt x="124" y="802"/>
                    </a:lnTo>
                    <a:lnTo>
                      <a:pt x="126" y="801"/>
                    </a:lnTo>
                    <a:lnTo>
                      <a:pt x="127" y="799"/>
                    </a:lnTo>
                    <a:lnTo>
                      <a:pt x="128" y="798"/>
                    </a:lnTo>
                    <a:lnTo>
                      <a:pt x="129" y="797"/>
                    </a:lnTo>
                    <a:lnTo>
                      <a:pt x="129" y="795"/>
                    </a:lnTo>
                    <a:lnTo>
                      <a:pt x="131" y="795"/>
                    </a:lnTo>
                    <a:lnTo>
                      <a:pt x="132" y="794"/>
                    </a:lnTo>
                    <a:lnTo>
                      <a:pt x="133" y="793"/>
                    </a:lnTo>
                    <a:lnTo>
                      <a:pt x="134" y="791"/>
                    </a:lnTo>
                    <a:lnTo>
                      <a:pt x="136" y="790"/>
                    </a:lnTo>
                    <a:lnTo>
                      <a:pt x="136" y="789"/>
                    </a:lnTo>
                    <a:lnTo>
                      <a:pt x="137" y="789"/>
                    </a:lnTo>
                    <a:lnTo>
                      <a:pt x="138" y="787"/>
                    </a:lnTo>
                    <a:lnTo>
                      <a:pt x="139" y="786"/>
                    </a:lnTo>
                    <a:lnTo>
                      <a:pt x="139" y="785"/>
                    </a:lnTo>
                    <a:lnTo>
                      <a:pt x="141" y="785"/>
                    </a:lnTo>
                    <a:lnTo>
                      <a:pt x="142" y="783"/>
                    </a:lnTo>
                    <a:lnTo>
                      <a:pt x="142" y="782"/>
                    </a:lnTo>
                    <a:lnTo>
                      <a:pt x="143" y="781"/>
                    </a:lnTo>
                    <a:lnTo>
                      <a:pt x="145" y="781"/>
                    </a:lnTo>
                    <a:lnTo>
                      <a:pt x="146" y="779"/>
                    </a:lnTo>
                    <a:lnTo>
                      <a:pt x="146" y="778"/>
                    </a:lnTo>
                    <a:lnTo>
                      <a:pt x="147" y="777"/>
                    </a:lnTo>
                    <a:lnTo>
                      <a:pt x="148" y="777"/>
                    </a:lnTo>
                    <a:lnTo>
                      <a:pt x="150" y="776"/>
                    </a:lnTo>
                    <a:lnTo>
                      <a:pt x="150" y="774"/>
                    </a:lnTo>
                    <a:lnTo>
                      <a:pt x="151" y="773"/>
                    </a:lnTo>
                    <a:lnTo>
                      <a:pt x="152" y="773"/>
                    </a:lnTo>
                    <a:lnTo>
                      <a:pt x="152" y="772"/>
                    </a:lnTo>
                    <a:lnTo>
                      <a:pt x="153" y="770"/>
                    </a:lnTo>
                    <a:lnTo>
                      <a:pt x="155" y="769"/>
                    </a:lnTo>
                    <a:lnTo>
                      <a:pt x="156" y="769"/>
                    </a:lnTo>
                    <a:lnTo>
                      <a:pt x="156" y="768"/>
                    </a:lnTo>
                    <a:lnTo>
                      <a:pt x="157" y="766"/>
                    </a:lnTo>
                    <a:lnTo>
                      <a:pt x="159" y="765"/>
                    </a:lnTo>
                    <a:lnTo>
                      <a:pt x="160" y="765"/>
                    </a:lnTo>
                    <a:lnTo>
                      <a:pt x="160" y="764"/>
                    </a:lnTo>
                    <a:lnTo>
                      <a:pt x="161" y="762"/>
                    </a:lnTo>
                    <a:lnTo>
                      <a:pt x="162" y="761"/>
                    </a:lnTo>
                    <a:lnTo>
                      <a:pt x="162" y="760"/>
                    </a:lnTo>
                    <a:lnTo>
                      <a:pt x="164" y="760"/>
                    </a:lnTo>
                    <a:lnTo>
                      <a:pt x="165" y="758"/>
                    </a:lnTo>
                    <a:lnTo>
                      <a:pt x="166" y="757"/>
                    </a:lnTo>
                    <a:lnTo>
                      <a:pt x="166" y="756"/>
                    </a:lnTo>
                    <a:lnTo>
                      <a:pt x="167" y="755"/>
                    </a:lnTo>
                    <a:lnTo>
                      <a:pt x="169" y="755"/>
                    </a:lnTo>
                    <a:lnTo>
                      <a:pt x="169" y="753"/>
                    </a:lnTo>
                    <a:lnTo>
                      <a:pt x="170" y="752"/>
                    </a:lnTo>
                    <a:lnTo>
                      <a:pt x="171" y="751"/>
                    </a:lnTo>
                    <a:lnTo>
                      <a:pt x="173" y="751"/>
                    </a:lnTo>
                    <a:lnTo>
                      <a:pt x="173" y="749"/>
                    </a:lnTo>
                    <a:lnTo>
                      <a:pt x="174" y="748"/>
                    </a:lnTo>
                    <a:lnTo>
                      <a:pt x="175" y="747"/>
                    </a:lnTo>
                    <a:lnTo>
                      <a:pt x="175" y="745"/>
                    </a:lnTo>
                    <a:lnTo>
                      <a:pt x="176" y="745"/>
                    </a:lnTo>
                    <a:lnTo>
                      <a:pt x="178" y="744"/>
                    </a:lnTo>
                    <a:lnTo>
                      <a:pt x="178" y="743"/>
                    </a:lnTo>
                    <a:lnTo>
                      <a:pt x="179" y="741"/>
                    </a:lnTo>
                    <a:lnTo>
                      <a:pt x="180" y="740"/>
                    </a:lnTo>
                    <a:lnTo>
                      <a:pt x="181" y="740"/>
                    </a:lnTo>
                    <a:lnTo>
                      <a:pt x="181" y="739"/>
                    </a:lnTo>
                    <a:lnTo>
                      <a:pt x="183" y="737"/>
                    </a:lnTo>
                    <a:lnTo>
                      <a:pt x="184" y="736"/>
                    </a:lnTo>
                    <a:lnTo>
                      <a:pt x="184" y="735"/>
                    </a:lnTo>
                    <a:lnTo>
                      <a:pt x="185" y="735"/>
                    </a:lnTo>
                    <a:lnTo>
                      <a:pt x="187" y="734"/>
                    </a:lnTo>
                    <a:lnTo>
                      <a:pt x="188" y="732"/>
                    </a:lnTo>
                    <a:lnTo>
                      <a:pt x="188" y="731"/>
                    </a:lnTo>
                    <a:lnTo>
                      <a:pt x="189" y="730"/>
                    </a:lnTo>
                    <a:lnTo>
                      <a:pt x="190" y="728"/>
                    </a:lnTo>
                    <a:lnTo>
                      <a:pt x="192" y="727"/>
                    </a:lnTo>
                    <a:lnTo>
                      <a:pt x="193" y="726"/>
                    </a:lnTo>
                    <a:lnTo>
                      <a:pt x="194" y="724"/>
                    </a:lnTo>
                    <a:lnTo>
                      <a:pt x="194" y="723"/>
                    </a:lnTo>
                    <a:lnTo>
                      <a:pt x="195" y="723"/>
                    </a:lnTo>
                    <a:lnTo>
                      <a:pt x="197" y="722"/>
                    </a:lnTo>
                    <a:lnTo>
                      <a:pt x="197" y="720"/>
                    </a:lnTo>
                    <a:lnTo>
                      <a:pt x="198" y="719"/>
                    </a:lnTo>
                    <a:lnTo>
                      <a:pt x="199" y="718"/>
                    </a:lnTo>
                    <a:lnTo>
                      <a:pt x="201" y="716"/>
                    </a:lnTo>
                    <a:lnTo>
                      <a:pt x="202" y="715"/>
                    </a:lnTo>
                    <a:lnTo>
                      <a:pt x="203" y="714"/>
                    </a:lnTo>
                    <a:lnTo>
                      <a:pt x="204" y="712"/>
                    </a:lnTo>
                    <a:lnTo>
                      <a:pt x="204" y="711"/>
                    </a:lnTo>
                    <a:lnTo>
                      <a:pt x="206" y="710"/>
                    </a:lnTo>
                    <a:lnTo>
                      <a:pt x="207" y="710"/>
                    </a:lnTo>
                    <a:lnTo>
                      <a:pt x="207" y="709"/>
                    </a:lnTo>
                    <a:lnTo>
                      <a:pt x="208" y="707"/>
                    </a:lnTo>
                    <a:lnTo>
                      <a:pt x="209" y="706"/>
                    </a:lnTo>
                    <a:lnTo>
                      <a:pt x="211" y="705"/>
                    </a:lnTo>
                    <a:lnTo>
                      <a:pt x="211" y="703"/>
                    </a:lnTo>
                    <a:lnTo>
                      <a:pt x="212" y="703"/>
                    </a:lnTo>
                    <a:lnTo>
                      <a:pt x="213" y="702"/>
                    </a:lnTo>
                    <a:lnTo>
                      <a:pt x="215" y="701"/>
                    </a:lnTo>
                    <a:lnTo>
                      <a:pt x="215" y="699"/>
                    </a:lnTo>
                    <a:lnTo>
                      <a:pt x="216" y="698"/>
                    </a:lnTo>
                    <a:lnTo>
                      <a:pt x="217" y="697"/>
                    </a:lnTo>
                    <a:lnTo>
                      <a:pt x="218" y="695"/>
                    </a:lnTo>
                    <a:lnTo>
                      <a:pt x="220" y="694"/>
                    </a:lnTo>
                    <a:lnTo>
                      <a:pt x="221" y="693"/>
                    </a:lnTo>
                    <a:lnTo>
                      <a:pt x="221" y="691"/>
                    </a:lnTo>
                    <a:lnTo>
                      <a:pt x="222" y="690"/>
                    </a:lnTo>
                    <a:lnTo>
                      <a:pt x="223" y="689"/>
                    </a:lnTo>
                    <a:lnTo>
                      <a:pt x="225" y="688"/>
                    </a:lnTo>
                    <a:lnTo>
                      <a:pt x="225" y="686"/>
                    </a:lnTo>
                    <a:lnTo>
                      <a:pt x="226" y="686"/>
                    </a:lnTo>
                    <a:lnTo>
                      <a:pt x="227" y="685"/>
                    </a:lnTo>
                    <a:lnTo>
                      <a:pt x="229" y="684"/>
                    </a:lnTo>
                    <a:lnTo>
                      <a:pt x="229" y="682"/>
                    </a:lnTo>
                    <a:lnTo>
                      <a:pt x="230" y="681"/>
                    </a:lnTo>
                    <a:lnTo>
                      <a:pt x="231" y="680"/>
                    </a:lnTo>
                    <a:lnTo>
                      <a:pt x="232" y="678"/>
                    </a:lnTo>
                    <a:lnTo>
                      <a:pt x="232" y="677"/>
                    </a:lnTo>
                    <a:lnTo>
                      <a:pt x="234" y="676"/>
                    </a:lnTo>
                    <a:lnTo>
                      <a:pt x="235" y="676"/>
                    </a:lnTo>
                    <a:lnTo>
                      <a:pt x="235" y="674"/>
                    </a:lnTo>
                    <a:lnTo>
                      <a:pt x="236" y="673"/>
                    </a:lnTo>
                    <a:lnTo>
                      <a:pt x="237" y="672"/>
                    </a:lnTo>
                    <a:lnTo>
                      <a:pt x="239" y="670"/>
                    </a:lnTo>
                    <a:lnTo>
                      <a:pt x="239" y="669"/>
                    </a:lnTo>
                    <a:lnTo>
                      <a:pt x="240" y="668"/>
                    </a:lnTo>
                    <a:lnTo>
                      <a:pt x="241" y="667"/>
                    </a:lnTo>
                    <a:lnTo>
                      <a:pt x="243" y="665"/>
                    </a:lnTo>
                    <a:lnTo>
                      <a:pt x="243" y="664"/>
                    </a:lnTo>
                    <a:lnTo>
                      <a:pt x="244" y="663"/>
                    </a:lnTo>
                    <a:lnTo>
                      <a:pt x="245" y="661"/>
                    </a:lnTo>
                    <a:lnTo>
                      <a:pt x="246" y="660"/>
                    </a:lnTo>
                    <a:lnTo>
                      <a:pt x="248" y="659"/>
                    </a:lnTo>
                    <a:lnTo>
                      <a:pt x="249" y="657"/>
                    </a:lnTo>
                    <a:lnTo>
                      <a:pt x="249" y="656"/>
                    </a:lnTo>
                    <a:lnTo>
                      <a:pt x="250" y="655"/>
                    </a:lnTo>
                    <a:lnTo>
                      <a:pt x="251" y="653"/>
                    </a:lnTo>
                    <a:lnTo>
                      <a:pt x="251" y="652"/>
                    </a:lnTo>
                    <a:lnTo>
                      <a:pt x="253" y="651"/>
                    </a:lnTo>
                    <a:lnTo>
                      <a:pt x="254" y="649"/>
                    </a:lnTo>
                    <a:lnTo>
                      <a:pt x="255" y="648"/>
                    </a:lnTo>
                    <a:lnTo>
                      <a:pt x="255" y="647"/>
                    </a:lnTo>
                    <a:lnTo>
                      <a:pt x="257" y="645"/>
                    </a:lnTo>
                    <a:lnTo>
                      <a:pt x="258" y="644"/>
                    </a:lnTo>
                    <a:lnTo>
                      <a:pt x="258" y="643"/>
                    </a:lnTo>
                    <a:lnTo>
                      <a:pt x="259" y="642"/>
                    </a:lnTo>
                    <a:lnTo>
                      <a:pt x="260" y="640"/>
                    </a:lnTo>
                    <a:lnTo>
                      <a:pt x="260" y="639"/>
                    </a:lnTo>
                    <a:lnTo>
                      <a:pt x="262" y="638"/>
                    </a:lnTo>
                    <a:lnTo>
                      <a:pt x="263" y="638"/>
                    </a:lnTo>
                    <a:lnTo>
                      <a:pt x="264" y="636"/>
                    </a:lnTo>
                    <a:lnTo>
                      <a:pt x="264" y="635"/>
                    </a:lnTo>
                    <a:lnTo>
                      <a:pt x="265" y="634"/>
                    </a:lnTo>
                    <a:lnTo>
                      <a:pt x="267" y="632"/>
                    </a:lnTo>
                    <a:lnTo>
                      <a:pt x="267" y="631"/>
                    </a:lnTo>
                    <a:lnTo>
                      <a:pt x="268" y="630"/>
                    </a:lnTo>
                    <a:lnTo>
                      <a:pt x="269" y="628"/>
                    </a:lnTo>
                    <a:lnTo>
                      <a:pt x="271" y="627"/>
                    </a:lnTo>
                    <a:lnTo>
                      <a:pt x="271" y="626"/>
                    </a:lnTo>
                    <a:lnTo>
                      <a:pt x="272" y="624"/>
                    </a:lnTo>
                    <a:lnTo>
                      <a:pt x="273" y="623"/>
                    </a:lnTo>
                    <a:lnTo>
                      <a:pt x="273" y="622"/>
                    </a:lnTo>
                    <a:lnTo>
                      <a:pt x="274" y="621"/>
                    </a:lnTo>
                    <a:lnTo>
                      <a:pt x="276" y="619"/>
                    </a:lnTo>
                    <a:lnTo>
                      <a:pt x="277" y="618"/>
                    </a:lnTo>
                    <a:lnTo>
                      <a:pt x="277" y="617"/>
                    </a:lnTo>
                    <a:lnTo>
                      <a:pt x="278" y="615"/>
                    </a:lnTo>
                    <a:lnTo>
                      <a:pt x="279" y="614"/>
                    </a:lnTo>
                    <a:lnTo>
                      <a:pt x="279" y="613"/>
                    </a:lnTo>
                    <a:lnTo>
                      <a:pt x="281" y="611"/>
                    </a:lnTo>
                    <a:lnTo>
                      <a:pt x="282" y="610"/>
                    </a:lnTo>
                    <a:lnTo>
                      <a:pt x="283" y="609"/>
                    </a:lnTo>
                    <a:lnTo>
                      <a:pt x="283" y="607"/>
                    </a:lnTo>
                    <a:lnTo>
                      <a:pt x="285" y="606"/>
                    </a:lnTo>
                    <a:lnTo>
                      <a:pt x="286" y="605"/>
                    </a:lnTo>
                    <a:lnTo>
                      <a:pt x="287" y="603"/>
                    </a:lnTo>
                    <a:lnTo>
                      <a:pt x="287" y="602"/>
                    </a:lnTo>
                    <a:lnTo>
                      <a:pt x="288" y="601"/>
                    </a:lnTo>
                    <a:lnTo>
                      <a:pt x="290" y="599"/>
                    </a:lnTo>
                    <a:lnTo>
                      <a:pt x="291" y="598"/>
                    </a:lnTo>
                    <a:lnTo>
                      <a:pt x="292" y="597"/>
                    </a:lnTo>
                    <a:lnTo>
                      <a:pt x="293" y="596"/>
                    </a:lnTo>
                    <a:lnTo>
                      <a:pt x="293" y="594"/>
                    </a:lnTo>
                    <a:lnTo>
                      <a:pt x="295" y="593"/>
                    </a:lnTo>
                    <a:lnTo>
                      <a:pt x="296" y="592"/>
                    </a:lnTo>
                    <a:lnTo>
                      <a:pt x="297" y="590"/>
                    </a:lnTo>
                    <a:lnTo>
                      <a:pt x="297" y="589"/>
                    </a:lnTo>
                    <a:lnTo>
                      <a:pt x="299" y="588"/>
                    </a:lnTo>
                    <a:lnTo>
                      <a:pt x="300" y="586"/>
                    </a:lnTo>
                    <a:lnTo>
                      <a:pt x="301" y="585"/>
                    </a:lnTo>
                    <a:lnTo>
                      <a:pt x="301" y="584"/>
                    </a:lnTo>
                    <a:lnTo>
                      <a:pt x="302" y="582"/>
                    </a:lnTo>
                    <a:lnTo>
                      <a:pt x="304" y="581"/>
                    </a:lnTo>
                    <a:lnTo>
                      <a:pt x="304" y="580"/>
                    </a:lnTo>
                    <a:lnTo>
                      <a:pt x="305" y="578"/>
                    </a:lnTo>
                    <a:lnTo>
                      <a:pt x="306" y="577"/>
                    </a:lnTo>
                    <a:lnTo>
                      <a:pt x="307" y="576"/>
                    </a:lnTo>
                    <a:lnTo>
                      <a:pt x="307" y="575"/>
                    </a:lnTo>
                    <a:lnTo>
                      <a:pt x="309" y="573"/>
                    </a:lnTo>
                    <a:lnTo>
                      <a:pt x="310" y="572"/>
                    </a:lnTo>
                    <a:lnTo>
                      <a:pt x="311" y="571"/>
                    </a:lnTo>
                    <a:lnTo>
                      <a:pt x="311" y="569"/>
                    </a:lnTo>
                    <a:lnTo>
                      <a:pt x="313" y="568"/>
                    </a:lnTo>
                    <a:lnTo>
                      <a:pt x="314" y="567"/>
                    </a:lnTo>
                    <a:lnTo>
                      <a:pt x="315" y="564"/>
                    </a:lnTo>
                    <a:lnTo>
                      <a:pt x="315" y="563"/>
                    </a:lnTo>
                    <a:lnTo>
                      <a:pt x="316" y="561"/>
                    </a:lnTo>
                    <a:lnTo>
                      <a:pt x="318" y="560"/>
                    </a:lnTo>
                    <a:lnTo>
                      <a:pt x="318" y="559"/>
                    </a:lnTo>
                    <a:lnTo>
                      <a:pt x="319" y="557"/>
                    </a:lnTo>
                    <a:lnTo>
                      <a:pt x="320" y="556"/>
                    </a:lnTo>
                    <a:lnTo>
                      <a:pt x="321" y="555"/>
                    </a:lnTo>
                    <a:lnTo>
                      <a:pt x="321" y="554"/>
                    </a:lnTo>
                    <a:lnTo>
                      <a:pt x="323" y="552"/>
                    </a:lnTo>
                    <a:lnTo>
                      <a:pt x="324" y="551"/>
                    </a:lnTo>
                    <a:lnTo>
                      <a:pt x="325" y="550"/>
                    </a:lnTo>
                    <a:lnTo>
                      <a:pt x="325" y="548"/>
                    </a:lnTo>
                    <a:lnTo>
                      <a:pt x="327" y="547"/>
                    </a:lnTo>
                    <a:lnTo>
                      <a:pt x="328" y="546"/>
                    </a:lnTo>
                    <a:lnTo>
                      <a:pt x="328" y="544"/>
                    </a:lnTo>
                    <a:lnTo>
                      <a:pt x="329" y="543"/>
                    </a:lnTo>
                    <a:lnTo>
                      <a:pt x="330" y="542"/>
                    </a:lnTo>
                    <a:lnTo>
                      <a:pt x="332" y="540"/>
                    </a:lnTo>
                    <a:lnTo>
                      <a:pt x="332" y="539"/>
                    </a:lnTo>
                    <a:lnTo>
                      <a:pt x="333" y="538"/>
                    </a:lnTo>
                    <a:lnTo>
                      <a:pt x="334" y="536"/>
                    </a:lnTo>
                    <a:lnTo>
                      <a:pt x="334" y="535"/>
                    </a:lnTo>
                    <a:lnTo>
                      <a:pt x="335" y="534"/>
                    </a:lnTo>
                    <a:lnTo>
                      <a:pt x="337" y="531"/>
                    </a:lnTo>
                    <a:lnTo>
                      <a:pt x="338" y="530"/>
                    </a:lnTo>
                    <a:lnTo>
                      <a:pt x="338" y="529"/>
                    </a:lnTo>
                    <a:lnTo>
                      <a:pt x="339" y="527"/>
                    </a:lnTo>
                    <a:lnTo>
                      <a:pt x="341" y="526"/>
                    </a:lnTo>
                    <a:lnTo>
                      <a:pt x="341" y="525"/>
                    </a:lnTo>
                    <a:lnTo>
                      <a:pt x="342" y="523"/>
                    </a:lnTo>
                    <a:lnTo>
                      <a:pt x="343" y="522"/>
                    </a:lnTo>
                    <a:lnTo>
                      <a:pt x="343" y="521"/>
                    </a:lnTo>
                    <a:lnTo>
                      <a:pt x="344" y="519"/>
                    </a:lnTo>
                    <a:lnTo>
                      <a:pt x="346" y="518"/>
                    </a:lnTo>
                    <a:lnTo>
                      <a:pt x="347" y="517"/>
                    </a:lnTo>
                    <a:lnTo>
                      <a:pt x="347" y="515"/>
                    </a:lnTo>
                    <a:lnTo>
                      <a:pt x="348" y="514"/>
                    </a:lnTo>
                    <a:lnTo>
                      <a:pt x="349" y="513"/>
                    </a:lnTo>
                    <a:lnTo>
                      <a:pt x="349" y="510"/>
                    </a:lnTo>
                    <a:lnTo>
                      <a:pt x="351" y="509"/>
                    </a:lnTo>
                    <a:lnTo>
                      <a:pt x="352" y="508"/>
                    </a:lnTo>
                    <a:lnTo>
                      <a:pt x="353" y="506"/>
                    </a:lnTo>
                    <a:lnTo>
                      <a:pt x="353" y="505"/>
                    </a:lnTo>
                    <a:lnTo>
                      <a:pt x="355" y="504"/>
                    </a:lnTo>
                    <a:lnTo>
                      <a:pt x="356" y="502"/>
                    </a:lnTo>
                    <a:lnTo>
                      <a:pt x="356" y="501"/>
                    </a:lnTo>
                    <a:lnTo>
                      <a:pt x="357" y="500"/>
                    </a:lnTo>
                    <a:lnTo>
                      <a:pt x="358" y="498"/>
                    </a:lnTo>
                    <a:lnTo>
                      <a:pt x="360" y="497"/>
                    </a:lnTo>
                    <a:lnTo>
                      <a:pt x="360" y="496"/>
                    </a:lnTo>
                    <a:lnTo>
                      <a:pt x="361" y="493"/>
                    </a:lnTo>
                    <a:lnTo>
                      <a:pt x="362" y="492"/>
                    </a:lnTo>
                    <a:lnTo>
                      <a:pt x="362" y="490"/>
                    </a:lnTo>
                    <a:lnTo>
                      <a:pt x="363" y="489"/>
                    </a:lnTo>
                    <a:lnTo>
                      <a:pt x="365" y="488"/>
                    </a:lnTo>
                    <a:lnTo>
                      <a:pt x="366" y="487"/>
                    </a:lnTo>
                    <a:lnTo>
                      <a:pt x="366" y="485"/>
                    </a:lnTo>
                    <a:lnTo>
                      <a:pt x="367" y="484"/>
                    </a:lnTo>
                    <a:lnTo>
                      <a:pt x="369" y="483"/>
                    </a:lnTo>
                    <a:lnTo>
                      <a:pt x="370" y="481"/>
                    </a:lnTo>
                    <a:lnTo>
                      <a:pt x="370" y="480"/>
                    </a:lnTo>
                    <a:lnTo>
                      <a:pt x="371" y="477"/>
                    </a:lnTo>
                    <a:lnTo>
                      <a:pt x="372" y="476"/>
                    </a:lnTo>
                    <a:lnTo>
                      <a:pt x="372" y="475"/>
                    </a:lnTo>
                    <a:lnTo>
                      <a:pt x="374" y="473"/>
                    </a:lnTo>
                    <a:lnTo>
                      <a:pt x="375" y="472"/>
                    </a:lnTo>
                    <a:lnTo>
                      <a:pt x="376" y="471"/>
                    </a:lnTo>
                    <a:lnTo>
                      <a:pt x="376" y="469"/>
                    </a:lnTo>
                    <a:lnTo>
                      <a:pt x="377" y="468"/>
                    </a:lnTo>
                    <a:lnTo>
                      <a:pt x="379" y="467"/>
                    </a:lnTo>
                    <a:lnTo>
                      <a:pt x="380" y="465"/>
                    </a:lnTo>
                    <a:lnTo>
                      <a:pt x="380" y="463"/>
                    </a:lnTo>
                    <a:lnTo>
                      <a:pt x="381" y="462"/>
                    </a:lnTo>
                    <a:lnTo>
                      <a:pt x="383" y="460"/>
                    </a:lnTo>
                    <a:lnTo>
                      <a:pt x="384" y="459"/>
                    </a:lnTo>
                    <a:lnTo>
                      <a:pt x="384" y="458"/>
                    </a:lnTo>
                    <a:lnTo>
                      <a:pt x="385" y="456"/>
                    </a:lnTo>
                    <a:lnTo>
                      <a:pt x="386" y="455"/>
                    </a:lnTo>
                    <a:lnTo>
                      <a:pt x="386" y="454"/>
                    </a:lnTo>
                    <a:lnTo>
                      <a:pt x="388" y="451"/>
                    </a:lnTo>
                    <a:lnTo>
                      <a:pt x="389" y="450"/>
                    </a:lnTo>
                    <a:lnTo>
                      <a:pt x="390" y="448"/>
                    </a:lnTo>
                    <a:lnTo>
                      <a:pt x="390" y="447"/>
                    </a:lnTo>
                    <a:lnTo>
                      <a:pt x="391" y="446"/>
                    </a:lnTo>
                    <a:lnTo>
                      <a:pt x="393" y="444"/>
                    </a:lnTo>
                    <a:lnTo>
                      <a:pt x="394" y="443"/>
                    </a:lnTo>
                    <a:lnTo>
                      <a:pt x="394" y="442"/>
                    </a:lnTo>
                    <a:lnTo>
                      <a:pt x="395" y="439"/>
                    </a:lnTo>
                    <a:lnTo>
                      <a:pt x="397" y="438"/>
                    </a:lnTo>
                    <a:lnTo>
                      <a:pt x="398" y="437"/>
                    </a:lnTo>
                    <a:lnTo>
                      <a:pt x="398" y="435"/>
                    </a:lnTo>
                    <a:lnTo>
                      <a:pt x="399" y="434"/>
                    </a:lnTo>
                    <a:lnTo>
                      <a:pt x="400" y="433"/>
                    </a:lnTo>
                    <a:lnTo>
                      <a:pt x="400" y="431"/>
                    </a:lnTo>
                    <a:lnTo>
                      <a:pt x="402" y="430"/>
                    </a:lnTo>
                    <a:lnTo>
                      <a:pt x="403" y="427"/>
                    </a:lnTo>
                    <a:lnTo>
                      <a:pt x="404" y="426"/>
                    </a:lnTo>
                    <a:lnTo>
                      <a:pt x="404" y="425"/>
                    </a:lnTo>
                    <a:lnTo>
                      <a:pt x="405" y="423"/>
                    </a:lnTo>
                    <a:lnTo>
                      <a:pt x="407" y="422"/>
                    </a:lnTo>
                    <a:lnTo>
                      <a:pt x="408" y="421"/>
                    </a:lnTo>
                    <a:lnTo>
                      <a:pt x="408" y="418"/>
                    </a:lnTo>
                    <a:lnTo>
                      <a:pt x="409" y="417"/>
                    </a:lnTo>
                    <a:lnTo>
                      <a:pt x="411" y="416"/>
                    </a:lnTo>
                    <a:lnTo>
                      <a:pt x="411" y="414"/>
                    </a:lnTo>
                    <a:lnTo>
                      <a:pt x="412" y="413"/>
                    </a:lnTo>
                    <a:lnTo>
                      <a:pt x="413" y="412"/>
                    </a:lnTo>
                    <a:lnTo>
                      <a:pt x="414" y="409"/>
                    </a:lnTo>
                    <a:lnTo>
                      <a:pt x="414" y="408"/>
                    </a:lnTo>
                    <a:lnTo>
                      <a:pt x="416" y="406"/>
                    </a:lnTo>
                    <a:lnTo>
                      <a:pt x="417" y="405"/>
                    </a:lnTo>
                    <a:lnTo>
                      <a:pt x="417" y="404"/>
                    </a:lnTo>
                    <a:lnTo>
                      <a:pt x="418" y="402"/>
                    </a:lnTo>
                    <a:lnTo>
                      <a:pt x="419" y="400"/>
                    </a:lnTo>
                    <a:lnTo>
                      <a:pt x="421" y="398"/>
                    </a:lnTo>
                    <a:lnTo>
                      <a:pt x="421" y="397"/>
                    </a:lnTo>
                    <a:lnTo>
                      <a:pt x="422" y="396"/>
                    </a:lnTo>
                    <a:lnTo>
                      <a:pt x="423" y="395"/>
                    </a:lnTo>
                    <a:lnTo>
                      <a:pt x="423" y="393"/>
                    </a:lnTo>
                    <a:lnTo>
                      <a:pt x="425" y="391"/>
                    </a:lnTo>
                    <a:lnTo>
                      <a:pt x="426" y="389"/>
                    </a:lnTo>
                    <a:lnTo>
                      <a:pt x="426" y="388"/>
                    </a:lnTo>
                    <a:lnTo>
                      <a:pt x="427" y="387"/>
                    </a:lnTo>
                    <a:lnTo>
                      <a:pt x="428" y="385"/>
                    </a:lnTo>
                    <a:lnTo>
                      <a:pt x="430" y="383"/>
                    </a:lnTo>
                    <a:lnTo>
                      <a:pt x="430" y="381"/>
                    </a:lnTo>
                    <a:lnTo>
                      <a:pt x="431" y="380"/>
                    </a:lnTo>
                    <a:lnTo>
                      <a:pt x="432" y="379"/>
                    </a:lnTo>
                    <a:lnTo>
                      <a:pt x="432" y="377"/>
                    </a:lnTo>
                    <a:lnTo>
                      <a:pt x="433" y="375"/>
                    </a:lnTo>
                    <a:lnTo>
                      <a:pt x="435" y="374"/>
                    </a:lnTo>
                    <a:lnTo>
                      <a:pt x="436" y="372"/>
                    </a:lnTo>
                    <a:lnTo>
                      <a:pt x="436" y="371"/>
                    </a:lnTo>
                    <a:lnTo>
                      <a:pt x="437" y="370"/>
                    </a:lnTo>
                    <a:lnTo>
                      <a:pt x="439" y="367"/>
                    </a:lnTo>
                    <a:lnTo>
                      <a:pt x="439" y="366"/>
                    </a:lnTo>
                    <a:lnTo>
                      <a:pt x="440" y="364"/>
                    </a:lnTo>
                    <a:lnTo>
                      <a:pt x="441" y="363"/>
                    </a:lnTo>
                    <a:lnTo>
                      <a:pt x="442" y="362"/>
                    </a:lnTo>
                    <a:lnTo>
                      <a:pt x="442" y="359"/>
                    </a:lnTo>
                    <a:lnTo>
                      <a:pt x="444" y="358"/>
                    </a:lnTo>
                    <a:lnTo>
                      <a:pt x="445" y="356"/>
                    </a:lnTo>
                    <a:lnTo>
                      <a:pt x="445" y="355"/>
                    </a:lnTo>
                    <a:lnTo>
                      <a:pt x="446" y="354"/>
                    </a:lnTo>
                    <a:lnTo>
                      <a:pt x="447" y="351"/>
                    </a:lnTo>
                    <a:lnTo>
                      <a:pt x="449" y="350"/>
                    </a:lnTo>
                    <a:lnTo>
                      <a:pt x="449" y="349"/>
                    </a:lnTo>
                    <a:lnTo>
                      <a:pt x="450" y="347"/>
                    </a:lnTo>
                    <a:lnTo>
                      <a:pt x="451" y="346"/>
                    </a:lnTo>
                    <a:lnTo>
                      <a:pt x="453" y="343"/>
                    </a:lnTo>
                    <a:lnTo>
                      <a:pt x="453" y="342"/>
                    </a:lnTo>
                    <a:lnTo>
                      <a:pt x="454" y="341"/>
                    </a:lnTo>
                    <a:lnTo>
                      <a:pt x="455" y="339"/>
                    </a:lnTo>
                    <a:lnTo>
                      <a:pt x="455" y="338"/>
                    </a:lnTo>
                    <a:lnTo>
                      <a:pt x="456" y="335"/>
                    </a:lnTo>
                    <a:lnTo>
                      <a:pt x="458" y="334"/>
                    </a:lnTo>
                    <a:lnTo>
                      <a:pt x="459" y="333"/>
                    </a:lnTo>
                    <a:lnTo>
                      <a:pt x="459" y="331"/>
                    </a:lnTo>
                    <a:lnTo>
                      <a:pt x="460" y="330"/>
                    </a:lnTo>
                    <a:lnTo>
                      <a:pt x="461" y="328"/>
                    </a:lnTo>
                    <a:lnTo>
                      <a:pt x="463" y="326"/>
                    </a:lnTo>
                    <a:lnTo>
                      <a:pt x="463" y="325"/>
                    </a:lnTo>
                    <a:lnTo>
                      <a:pt x="464" y="324"/>
                    </a:lnTo>
                    <a:lnTo>
                      <a:pt x="465" y="321"/>
                    </a:lnTo>
                    <a:lnTo>
                      <a:pt x="465" y="320"/>
                    </a:lnTo>
                    <a:lnTo>
                      <a:pt x="467" y="318"/>
                    </a:lnTo>
                    <a:lnTo>
                      <a:pt x="468" y="317"/>
                    </a:lnTo>
                    <a:lnTo>
                      <a:pt x="469" y="316"/>
                    </a:lnTo>
                    <a:lnTo>
                      <a:pt x="469" y="313"/>
                    </a:lnTo>
                    <a:lnTo>
                      <a:pt x="470" y="312"/>
                    </a:lnTo>
                    <a:lnTo>
                      <a:pt x="472" y="310"/>
                    </a:lnTo>
                    <a:lnTo>
                      <a:pt x="472" y="309"/>
                    </a:lnTo>
                    <a:lnTo>
                      <a:pt x="473" y="308"/>
                    </a:lnTo>
                    <a:lnTo>
                      <a:pt x="474" y="305"/>
                    </a:lnTo>
                    <a:lnTo>
                      <a:pt x="475" y="304"/>
                    </a:lnTo>
                    <a:lnTo>
                      <a:pt x="475" y="303"/>
                    </a:lnTo>
                    <a:lnTo>
                      <a:pt x="477" y="301"/>
                    </a:lnTo>
                    <a:lnTo>
                      <a:pt x="478" y="299"/>
                    </a:lnTo>
                    <a:lnTo>
                      <a:pt x="478" y="297"/>
                    </a:lnTo>
                    <a:lnTo>
                      <a:pt x="479" y="296"/>
                    </a:lnTo>
                    <a:lnTo>
                      <a:pt x="481" y="295"/>
                    </a:lnTo>
                    <a:lnTo>
                      <a:pt x="481" y="292"/>
                    </a:lnTo>
                    <a:lnTo>
                      <a:pt x="482" y="291"/>
                    </a:lnTo>
                    <a:lnTo>
                      <a:pt x="483" y="289"/>
                    </a:lnTo>
                    <a:lnTo>
                      <a:pt x="484" y="288"/>
                    </a:lnTo>
                    <a:lnTo>
                      <a:pt x="484" y="287"/>
                    </a:lnTo>
                    <a:lnTo>
                      <a:pt x="486" y="284"/>
                    </a:lnTo>
                    <a:lnTo>
                      <a:pt x="487" y="283"/>
                    </a:lnTo>
                    <a:lnTo>
                      <a:pt x="487" y="282"/>
                    </a:lnTo>
                    <a:lnTo>
                      <a:pt x="488" y="280"/>
                    </a:lnTo>
                    <a:lnTo>
                      <a:pt x="489" y="278"/>
                    </a:lnTo>
                    <a:lnTo>
                      <a:pt x="491" y="276"/>
                    </a:lnTo>
                    <a:lnTo>
                      <a:pt x="491" y="275"/>
                    </a:lnTo>
                    <a:lnTo>
                      <a:pt x="492" y="274"/>
                    </a:lnTo>
                    <a:lnTo>
                      <a:pt x="493" y="271"/>
                    </a:lnTo>
                    <a:lnTo>
                      <a:pt x="493" y="270"/>
                    </a:lnTo>
                    <a:lnTo>
                      <a:pt x="495" y="268"/>
                    </a:lnTo>
                    <a:lnTo>
                      <a:pt x="496" y="267"/>
                    </a:lnTo>
                    <a:lnTo>
                      <a:pt x="497" y="266"/>
                    </a:lnTo>
                    <a:lnTo>
                      <a:pt x="497" y="263"/>
                    </a:lnTo>
                    <a:lnTo>
                      <a:pt x="498" y="262"/>
                    </a:lnTo>
                    <a:lnTo>
                      <a:pt x="500" y="261"/>
                    </a:lnTo>
                    <a:lnTo>
                      <a:pt x="500" y="259"/>
                    </a:lnTo>
                    <a:lnTo>
                      <a:pt x="501" y="257"/>
                    </a:lnTo>
                    <a:lnTo>
                      <a:pt x="502" y="255"/>
                    </a:lnTo>
                    <a:lnTo>
                      <a:pt x="503" y="254"/>
                    </a:lnTo>
                    <a:lnTo>
                      <a:pt x="503" y="253"/>
                    </a:lnTo>
                    <a:lnTo>
                      <a:pt x="505" y="250"/>
                    </a:lnTo>
                    <a:lnTo>
                      <a:pt x="506" y="249"/>
                    </a:lnTo>
                    <a:lnTo>
                      <a:pt x="507" y="247"/>
                    </a:lnTo>
                    <a:lnTo>
                      <a:pt x="507" y="246"/>
                    </a:lnTo>
                    <a:lnTo>
                      <a:pt x="509" y="243"/>
                    </a:lnTo>
                    <a:lnTo>
                      <a:pt x="510" y="242"/>
                    </a:lnTo>
                    <a:lnTo>
                      <a:pt x="510" y="241"/>
                    </a:lnTo>
                    <a:lnTo>
                      <a:pt x="511" y="239"/>
                    </a:lnTo>
                    <a:lnTo>
                      <a:pt x="512" y="238"/>
                    </a:lnTo>
                    <a:lnTo>
                      <a:pt x="514" y="236"/>
                    </a:lnTo>
                    <a:lnTo>
                      <a:pt x="514" y="234"/>
                    </a:lnTo>
                    <a:lnTo>
                      <a:pt x="515" y="233"/>
                    </a:lnTo>
                    <a:lnTo>
                      <a:pt x="516" y="232"/>
                    </a:lnTo>
                    <a:lnTo>
                      <a:pt x="517" y="229"/>
                    </a:lnTo>
                    <a:lnTo>
                      <a:pt x="517" y="228"/>
                    </a:lnTo>
                    <a:lnTo>
                      <a:pt x="519" y="226"/>
                    </a:lnTo>
                    <a:lnTo>
                      <a:pt x="520" y="225"/>
                    </a:lnTo>
                    <a:lnTo>
                      <a:pt x="521" y="222"/>
                    </a:lnTo>
                    <a:lnTo>
                      <a:pt x="521" y="221"/>
                    </a:lnTo>
                    <a:lnTo>
                      <a:pt x="523" y="220"/>
                    </a:lnTo>
                    <a:lnTo>
                      <a:pt x="524" y="218"/>
                    </a:lnTo>
                    <a:lnTo>
                      <a:pt x="524" y="216"/>
                    </a:lnTo>
                    <a:lnTo>
                      <a:pt x="525" y="215"/>
                    </a:lnTo>
                    <a:lnTo>
                      <a:pt x="526" y="213"/>
                    </a:lnTo>
                    <a:lnTo>
                      <a:pt x="528" y="212"/>
                    </a:lnTo>
                    <a:lnTo>
                      <a:pt x="528" y="209"/>
                    </a:lnTo>
                    <a:lnTo>
                      <a:pt x="529" y="208"/>
                    </a:lnTo>
                    <a:lnTo>
                      <a:pt x="530" y="207"/>
                    </a:lnTo>
                    <a:lnTo>
                      <a:pt x="531" y="205"/>
                    </a:lnTo>
                    <a:lnTo>
                      <a:pt x="531" y="203"/>
                    </a:lnTo>
                    <a:lnTo>
                      <a:pt x="533" y="201"/>
                    </a:lnTo>
                    <a:lnTo>
                      <a:pt x="534" y="200"/>
                    </a:lnTo>
                    <a:lnTo>
                      <a:pt x="535" y="197"/>
                    </a:lnTo>
                    <a:lnTo>
                      <a:pt x="535" y="196"/>
                    </a:lnTo>
                    <a:lnTo>
                      <a:pt x="537" y="195"/>
                    </a:lnTo>
                    <a:lnTo>
                      <a:pt x="538" y="194"/>
                    </a:lnTo>
                    <a:lnTo>
                      <a:pt x="538" y="191"/>
                    </a:lnTo>
                    <a:lnTo>
                      <a:pt x="539" y="190"/>
                    </a:lnTo>
                    <a:lnTo>
                      <a:pt x="540" y="188"/>
                    </a:lnTo>
                    <a:lnTo>
                      <a:pt x="542" y="187"/>
                    </a:lnTo>
                    <a:lnTo>
                      <a:pt x="542" y="184"/>
                    </a:lnTo>
                    <a:lnTo>
                      <a:pt x="543" y="183"/>
                    </a:lnTo>
                    <a:lnTo>
                      <a:pt x="544" y="182"/>
                    </a:lnTo>
                    <a:lnTo>
                      <a:pt x="545" y="180"/>
                    </a:lnTo>
                    <a:lnTo>
                      <a:pt x="545" y="178"/>
                    </a:lnTo>
                    <a:lnTo>
                      <a:pt x="547" y="176"/>
                    </a:lnTo>
                    <a:lnTo>
                      <a:pt x="548" y="175"/>
                    </a:lnTo>
                    <a:lnTo>
                      <a:pt x="548" y="172"/>
                    </a:lnTo>
                    <a:lnTo>
                      <a:pt x="549" y="171"/>
                    </a:lnTo>
                    <a:lnTo>
                      <a:pt x="551" y="170"/>
                    </a:lnTo>
                    <a:lnTo>
                      <a:pt x="552" y="169"/>
                    </a:lnTo>
                    <a:lnTo>
                      <a:pt x="552" y="166"/>
                    </a:lnTo>
                    <a:lnTo>
                      <a:pt x="553" y="165"/>
                    </a:lnTo>
                    <a:lnTo>
                      <a:pt x="554" y="163"/>
                    </a:lnTo>
                    <a:lnTo>
                      <a:pt x="554" y="161"/>
                    </a:lnTo>
                    <a:lnTo>
                      <a:pt x="556" y="159"/>
                    </a:lnTo>
                    <a:lnTo>
                      <a:pt x="557" y="158"/>
                    </a:lnTo>
                    <a:lnTo>
                      <a:pt x="558" y="157"/>
                    </a:lnTo>
                    <a:lnTo>
                      <a:pt x="558" y="154"/>
                    </a:lnTo>
                    <a:lnTo>
                      <a:pt x="559" y="153"/>
                    </a:lnTo>
                    <a:lnTo>
                      <a:pt x="561" y="151"/>
                    </a:lnTo>
                    <a:lnTo>
                      <a:pt x="561" y="149"/>
                    </a:lnTo>
                    <a:lnTo>
                      <a:pt x="562" y="148"/>
                    </a:lnTo>
                    <a:lnTo>
                      <a:pt x="563" y="146"/>
                    </a:lnTo>
                    <a:lnTo>
                      <a:pt x="563" y="144"/>
                    </a:lnTo>
                    <a:lnTo>
                      <a:pt x="565" y="142"/>
                    </a:lnTo>
                    <a:lnTo>
                      <a:pt x="566" y="141"/>
                    </a:lnTo>
                    <a:lnTo>
                      <a:pt x="567" y="140"/>
                    </a:lnTo>
                    <a:lnTo>
                      <a:pt x="567" y="137"/>
                    </a:lnTo>
                    <a:lnTo>
                      <a:pt x="568" y="136"/>
                    </a:lnTo>
                    <a:lnTo>
                      <a:pt x="570" y="134"/>
                    </a:lnTo>
                    <a:lnTo>
                      <a:pt x="570" y="132"/>
                    </a:lnTo>
                    <a:lnTo>
                      <a:pt x="571" y="130"/>
                    </a:lnTo>
                    <a:lnTo>
                      <a:pt x="572" y="129"/>
                    </a:lnTo>
                    <a:lnTo>
                      <a:pt x="573" y="126"/>
                    </a:lnTo>
                    <a:lnTo>
                      <a:pt x="573" y="125"/>
                    </a:lnTo>
                    <a:lnTo>
                      <a:pt x="575" y="124"/>
                    </a:lnTo>
                    <a:lnTo>
                      <a:pt x="576" y="123"/>
                    </a:lnTo>
                    <a:lnTo>
                      <a:pt x="576" y="120"/>
                    </a:lnTo>
                    <a:lnTo>
                      <a:pt x="577" y="119"/>
                    </a:lnTo>
                    <a:lnTo>
                      <a:pt x="579" y="117"/>
                    </a:lnTo>
                    <a:lnTo>
                      <a:pt x="580" y="115"/>
                    </a:lnTo>
                    <a:lnTo>
                      <a:pt x="580" y="113"/>
                    </a:lnTo>
                    <a:lnTo>
                      <a:pt x="581" y="112"/>
                    </a:lnTo>
                    <a:lnTo>
                      <a:pt x="582" y="111"/>
                    </a:lnTo>
                    <a:lnTo>
                      <a:pt x="582" y="108"/>
                    </a:lnTo>
                    <a:lnTo>
                      <a:pt x="584" y="107"/>
                    </a:lnTo>
                    <a:lnTo>
                      <a:pt x="585" y="105"/>
                    </a:lnTo>
                    <a:lnTo>
                      <a:pt x="586" y="103"/>
                    </a:lnTo>
                    <a:lnTo>
                      <a:pt x="586" y="102"/>
                    </a:lnTo>
                    <a:lnTo>
                      <a:pt x="587" y="100"/>
                    </a:lnTo>
                    <a:lnTo>
                      <a:pt x="589" y="98"/>
                    </a:lnTo>
                    <a:lnTo>
                      <a:pt x="590" y="96"/>
                    </a:lnTo>
                    <a:lnTo>
                      <a:pt x="590" y="95"/>
                    </a:lnTo>
                    <a:lnTo>
                      <a:pt x="591" y="94"/>
                    </a:lnTo>
                    <a:lnTo>
                      <a:pt x="593" y="91"/>
                    </a:lnTo>
                    <a:lnTo>
                      <a:pt x="593" y="90"/>
                    </a:lnTo>
                    <a:lnTo>
                      <a:pt x="594" y="88"/>
                    </a:lnTo>
                    <a:lnTo>
                      <a:pt x="595" y="86"/>
                    </a:lnTo>
                    <a:lnTo>
                      <a:pt x="596" y="84"/>
                    </a:lnTo>
                    <a:lnTo>
                      <a:pt x="596" y="83"/>
                    </a:lnTo>
                    <a:lnTo>
                      <a:pt x="598" y="81"/>
                    </a:lnTo>
                    <a:lnTo>
                      <a:pt x="599" y="79"/>
                    </a:lnTo>
                    <a:lnTo>
                      <a:pt x="600" y="78"/>
                    </a:lnTo>
                    <a:lnTo>
                      <a:pt x="600" y="77"/>
                    </a:lnTo>
                    <a:lnTo>
                      <a:pt x="601" y="74"/>
                    </a:lnTo>
                    <a:lnTo>
                      <a:pt x="603" y="73"/>
                    </a:lnTo>
                    <a:lnTo>
                      <a:pt x="604" y="71"/>
                    </a:lnTo>
                    <a:lnTo>
                      <a:pt x="604" y="69"/>
                    </a:lnTo>
                    <a:lnTo>
                      <a:pt x="605" y="67"/>
                    </a:lnTo>
                    <a:lnTo>
                      <a:pt x="607" y="66"/>
                    </a:lnTo>
                    <a:lnTo>
                      <a:pt x="607" y="63"/>
                    </a:lnTo>
                    <a:lnTo>
                      <a:pt x="608" y="62"/>
                    </a:lnTo>
                    <a:lnTo>
                      <a:pt x="609" y="61"/>
                    </a:lnTo>
                    <a:lnTo>
                      <a:pt x="610" y="58"/>
                    </a:lnTo>
                    <a:lnTo>
                      <a:pt x="610" y="57"/>
                    </a:lnTo>
                    <a:lnTo>
                      <a:pt x="612" y="56"/>
                    </a:lnTo>
                    <a:lnTo>
                      <a:pt x="613" y="54"/>
                    </a:lnTo>
                    <a:lnTo>
                      <a:pt x="614" y="52"/>
                    </a:lnTo>
                    <a:lnTo>
                      <a:pt x="614" y="50"/>
                    </a:lnTo>
                    <a:lnTo>
                      <a:pt x="615" y="49"/>
                    </a:lnTo>
                    <a:lnTo>
                      <a:pt x="617" y="46"/>
                    </a:lnTo>
                    <a:lnTo>
                      <a:pt x="618" y="45"/>
                    </a:lnTo>
                    <a:lnTo>
                      <a:pt x="618" y="44"/>
                    </a:lnTo>
                    <a:lnTo>
                      <a:pt x="619" y="41"/>
                    </a:lnTo>
                    <a:lnTo>
                      <a:pt x="621" y="40"/>
                    </a:lnTo>
                    <a:lnTo>
                      <a:pt x="621" y="38"/>
                    </a:lnTo>
                    <a:lnTo>
                      <a:pt x="622" y="37"/>
                    </a:lnTo>
                    <a:lnTo>
                      <a:pt x="623" y="35"/>
                    </a:lnTo>
                    <a:lnTo>
                      <a:pt x="624" y="33"/>
                    </a:lnTo>
                    <a:lnTo>
                      <a:pt x="624" y="32"/>
                    </a:lnTo>
                    <a:lnTo>
                      <a:pt x="626" y="29"/>
                    </a:lnTo>
                    <a:lnTo>
                      <a:pt x="627" y="28"/>
                    </a:lnTo>
                    <a:lnTo>
                      <a:pt x="628" y="27"/>
                    </a:lnTo>
                    <a:lnTo>
                      <a:pt x="628" y="24"/>
                    </a:lnTo>
                    <a:lnTo>
                      <a:pt x="629" y="23"/>
                    </a:lnTo>
                    <a:lnTo>
                      <a:pt x="631" y="21"/>
                    </a:lnTo>
                    <a:lnTo>
                      <a:pt x="631" y="19"/>
                    </a:lnTo>
                    <a:lnTo>
                      <a:pt x="632" y="17"/>
                    </a:lnTo>
                    <a:lnTo>
                      <a:pt x="633" y="16"/>
                    </a:lnTo>
                    <a:lnTo>
                      <a:pt x="635" y="15"/>
                    </a:lnTo>
                    <a:lnTo>
                      <a:pt x="635" y="12"/>
                    </a:lnTo>
                    <a:lnTo>
                      <a:pt x="636" y="11"/>
                    </a:lnTo>
                    <a:lnTo>
                      <a:pt x="637" y="10"/>
                    </a:lnTo>
                    <a:lnTo>
                      <a:pt x="637" y="7"/>
                    </a:lnTo>
                    <a:lnTo>
                      <a:pt x="638" y="6"/>
                    </a:lnTo>
                    <a:lnTo>
                      <a:pt x="640" y="4"/>
                    </a:lnTo>
                    <a:lnTo>
                      <a:pt x="641" y="2"/>
                    </a:lnTo>
                    <a:lnTo>
                      <a:pt x="641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85" name="Freeform 107"/>
              <p:cNvSpPr>
                <a:spLocks/>
              </p:cNvSpPr>
              <p:nvPr/>
            </p:nvSpPr>
            <p:spPr bwMode="auto">
              <a:xfrm rot="-5400000">
                <a:off x="8828" y="3343"/>
                <a:ext cx="599" cy="415"/>
              </a:xfrm>
              <a:custGeom>
                <a:avLst/>
                <a:gdLst>
                  <a:gd name="T0" fmla="*/ 8 w 641"/>
                  <a:gd name="T1" fmla="*/ 407 h 862"/>
                  <a:gd name="T2" fmla="*/ 18 w 641"/>
                  <a:gd name="T3" fmla="*/ 398 h 862"/>
                  <a:gd name="T4" fmla="*/ 27 w 641"/>
                  <a:gd name="T5" fmla="*/ 389 h 862"/>
                  <a:gd name="T6" fmla="*/ 36 w 641"/>
                  <a:gd name="T7" fmla="*/ 379 h 862"/>
                  <a:gd name="T8" fmla="*/ 47 w 641"/>
                  <a:gd name="T9" fmla="*/ 370 h 862"/>
                  <a:gd name="T10" fmla="*/ 56 w 641"/>
                  <a:gd name="T11" fmla="*/ 362 h 862"/>
                  <a:gd name="T12" fmla="*/ 65 w 641"/>
                  <a:gd name="T13" fmla="*/ 352 h 862"/>
                  <a:gd name="T14" fmla="*/ 75 w 641"/>
                  <a:gd name="T15" fmla="*/ 343 h 862"/>
                  <a:gd name="T16" fmla="*/ 84 w 641"/>
                  <a:gd name="T17" fmla="*/ 334 h 862"/>
                  <a:gd name="T18" fmla="*/ 93 w 641"/>
                  <a:gd name="T19" fmla="*/ 325 h 862"/>
                  <a:gd name="T20" fmla="*/ 104 w 641"/>
                  <a:gd name="T21" fmla="*/ 316 h 862"/>
                  <a:gd name="T22" fmla="*/ 113 w 641"/>
                  <a:gd name="T23" fmla="*/ 308 h 862"/>
                  <a:gd name="T24" fmla="*/ 122 w 641"/>
                  <a:gd name="T25" fmla="*/ 299 h 862"/>
                  <a:gd name="T26" fmla="*/ 131 w 641"/>
                  <a:gd name="T27" fmla="*/ 290 h 862"/>
                  <a:gd name="T28" fmla="*/ 140 w 641"/>
                  <a:gd name="T29" fmla="*/ 281 h 862"/>
                  <a:gd name="T30" fmla="*/ 150 w 641"/>
                  <a:gd name="T31" fmla="*/ 272 h 862"/>
                  <a:gd name="T32" fmla="*/ 159 w 641"/>
                  <a:gd name="T33" fmla="*/ 264 h 862"/>
                  <a:gd name="T34" fmla="*/ 169 w 641"/>
                  <a:gd name="T35" fmla="*/ 255 h 862"/>
                  <a:gd name="T36" fmla="*/ 178 w 641"/>
                  <a:gd name="T37" fmla="*/ 247 h 862"/>
                  <a:gd name="T38" fmla="*/ 188 w 641"/>
                  <a:gd name="T39" fmla="*/ 238 h 862"/>
                  <a:gd name="T40" fmla="*/ 197 w 641"/>
                  <a:gd name="T41" fmla="*/ 230 h 862"/>
                  <a:gd name="T42" fmla="*/ 207 w 641"/>
                  <a:gd name="T43" fmla="*/ 221 h 862"/>
                  <a:gd name="T44" fmla="*/ 217 w 641"/>
                  <a:gd name="T45" fmla="*/ 214 h 862"/>
                  <a:gd name="T46" fmla="*/ 226 w 641"/>
                  <a:gd name="T47" fmla="*/ 206 h 862"/>
                  <a:gd name="T48" fmla="*/ 235 w 641"/>
                  <a:gd name="T49" fmla="*/ 197 h 862"/>
                  <a:gd name="T50" fmla="*/ 245 w 641"/>
                  <a:gd name="T51" fmla="*/ 190 h 862"/>
                  <a:gd name="T52" fmla="*/ 254 w 641"/>
                  <a:gd name="T53" fmla="*/ 182 h 862"/>
                  <a:gd name="T54" fmla="*/ 264 w 641"/>
                  <a:gd name="T55" fmla="*/ 174 h 862"/>
                  <a:gd name="T56" fmla="*/ 274 w 641"/>
                  <a:gd name="T57" fmla="*/ 167 h 862"/>
                  <a:gd name="T58" fmla="*/ 283 w 641"/>
                  <a:gd name="T59" fmla="*/ 160 h 862"/>
                  <a:gd name="T60" fmla="*/ 292 w 641"/>
                  <a:gd name="T61" fmla="*/ 152 h 862"/>
                  <a:gd name="T62" fmla="*/ 301 w 641"/>
                  <a:gd name="T63" fmla="*/ 145 h 862"/>
                  <a:gd name="T64" fmla="*/ 310 w 641"/>
                  <a:gd name="T65" fmla="*/ 138 h 862"/>
                  <a:gd name="T66" fmla="*/ 320 w 641"/>
                  <a:gd name="T67" fmla="*/ 131 h 862"/>
                  <a:gd name="T68" fmla="*/ 329 w 641"/>
                  <a:gd name="T69" fmla="*/ 124 h 862"/>
                  <a:gd name="T70" fmla="*/ 339 w 641"/>
                  <a:gd name="T71" fmla="*/ 118 h 862"/>
                  <a:gd name="T72" fmla="*/ 349 w 641"/>
                  <a:gd name="T73" fmla="*/ 111 h 862"/>
                  <a:gd name="T74" fmla="*/ 358 w 641"/>
                  <a:gd name="T75" fmla="*/ 104 h 862"/>
                  <a:gd name="T76" fmla="*/ 367 w 641"/>
                  <a:gd name="T77" fmla="*/ 98 h 862"/>
                  <a:gd name="T78" fmla="*/ 377 w 641"/>
                  <a:gd name="T79" fmla="*/ 92 h 862"/>
                  <a:gd name="T80" fmla="*/ 387 w 641"/>
                  <a:gd name="T81" fmla="*/ 87 h 862"/>
                  <a:gd name="T82" fmla="*/ 396 w 641"/>
                  <a:gd name="T83" fmla="*/ 80 h 862"/>
                  <a:gd name="T84" fmla="*/ 406 w 641"/>
                  <a:gd name="T85" fmla="*/ 76 h 862"/>
                  <a:gd name="T86" fmla="*/ 414 w 641"/>
                  <a:gd name="T87" fmla="*/ 70 h 862"/>
                  <a:gd name="T88" fmla="*/ 423 w 641"/>
                  <a:gd name="T89" fmla="*/ 65 h 862"/>
                  <a:gd name="T90" fmla="*/ 433 w 641"/>
                  <a:gd name="T91" fmla="*/ 59 h 862"/>
                  <a:gd name="T92" fmla="*/ 442 w 641"/>
                  <a:gd name="T93" fmla="*/ 54 h 862"/>
                  <a:gd name="T94" fmla="*/ 452 w 641"/>
                  <a:gd name="T95" fmla="*/ 50 h 862"/>
                  <a:gd name="T96" fmla="*/ 462 w 641"/>
                  <a:gd name="T97" fmla="*/ 45 h 862"/>
                  <a:gd name="T98" fmla="*/ 471 w 641"/>
                  <a:gd name="T99" fmla="*/ 41 h 862"/>
                  <a:gd name="T100" fmla="*/ 480 w 641"/>
                  <a:gd name="T101" fmla="*/ 37 h 862"/>
                  <a:gd name="T102" fmla="*/ 490 w 641"/>
                  <a:gd name="T103" fmla="*/ 32 h 862"/>
                  <a:gd name="T104" fmla="*/ 499 w 641"/>
                  <a:gd name="T105" fmla="*/ 29 h 862"/>
                  <a:gd name="T106" fmla="*/ 509 w 641"/>
                  <a:gd name="T107" fmla="*/ 25 h 862"/>
                  <a:gd name="T108" fmla="*/ 519 w 641"/>
                  <a:gd name="T109" fmla="*/ 22 h 862"/>
                  <a:gd name="T110" fmla="*/ 528 w 641"/>
                  <a:gd name="T111" fmla="*/ 19 h 862"/>
                  <a:gd name="T112" fmla="*/ 537 w 641"/>
                  <a:gd name="T113" fmla="*/ 15 h 862"/>
                  <a:gd name="T114" fmla="*/ 547 w 641"/>
                  <a:gd name="T115" fmla="*/ 13 h 862"/>
                  <a:gd name="T116" fmla="*/ 557 w 641"/>
                  <a:gd name="T117" fmla="*/ 10 h 862"/>
                  <a:gd name="T118" fmla="*/ 566 w 641"/>
                  <a:gd name="T119" fmla="*/ 7 h 862"/>
                  <a:gd name="T120" fmla="*/ 575 w 641"/>
                  <a:gd name="T121" fmla="*/ 5 h 862"/>
                  <a:gd name="T122" fmla="*/ 584 w 641"/>
                  <a:gd name="T123" fmla="*/ 3 h 862"/>
                  <a:gd name="T124" fmla="*/ 593 w 641"/>
                  <a:gd name="T125" fmla="*/ 1 h 8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1"/>
                  <a:gd name="T190" fmla="*/ 0 h 862"/>
                  <a:gd name="T191" fmla="*/ 641 w 641"/>
                  <a:gd name="T192" fmla="*/ 862 h 8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1" h="862">
                    <a:moveTo>
                      <a:pt x="0" y="862"/>
                    </a:moveTo>
                    <a:lnTo>
                      <a:pt x="1" y="861"/>
                    </a:lnTo>
                    <a:lnTo>
                      <a:pt x="2" y="858"/>
                    </a:lnTo>
                    <a:lnTo>
                      <a:pt x="2" y="857"/>
                    </a:lnTo>
                    <a:lnTo>
                      <a:pt x="4" y="856"/>
                    </a:lnTo>
                    <a:lnTo>
                      <a:pt x="5" y="853"/>
                    </a:lnTo>
                    <a:lnTo>
                      <a:pt x="6" y="852"/>
                    </a:lnTo>
                    <a:lnTo>
                      <a:pt x="6" y="851"/>
                    </a:lnTo>
                    <a:lnTo>
                      <a:pt x="8" y="848"/>
                    </a:lnTo>
                    <a:lnTo>
                      <a:pt x="9" y="847"/>
                    </a:lnTo>
                    <a:lnTo>
                      <a:pt x="9" y="845"/>
                    </a:lnTo>
                    <a:lnTo>
                      <a:pt x="10" y="843"/>
                    </a:lnTo>
                    <a:lnTo>
                      <a:pt x="11" y="841"/>
                    </a:lnTo>
                    <a:lnTo>
                      <a:pt x="11" y="840"/>
                    </a:lnTo>
                    <a:lnTo>
                      <a:pt x="13" y="837"/>
                    </a:lnTo>
                    <a:lnTo>
                      <a:pt x="14" y="836"/>
                    </a:lnTo>
                    <a:lnTo>
                      <a:pt x="15" y="835"/>
                    </a:lnTo>
                    <a:lnTo>
                      <a:pt x="15" y="832"/>
                    </a:lnTo>
                    <a:lnTo>
                      <a:pt x="16" y="831"/>
                    </a:lnTo>
                    <a:lnTo>
                      <a:pt x="18" y="830"/>
                    </a:lnTo>
                    <a:lnTo>
                      <a:pt x="18" y="827"/>
                    </a:lnTo>
                    <a:lnTo>
                      <a:pt x="19" y="826"/>
                    </a:lnTo>
                    <a:lnTo>
                      <a:pt x="20" y="824"/>
                    </a:lnTo>
                    <a:lnTo>
                      <a:pt x="22" y="823"/>
                    </a:lnTo>
                    <a:lnTo>
                      <a:pt x="22" y="820"/>
                    </a:lnTo>
                    <a:lnTo>
                      <a:pt x="23" y="819"/>
                    </a:lnTo>
                    <a:lnTo>
                      <a:pt x="24" y="818"/>
                    </a:lnTo>
                    <a:lnTo>
                      <a:pt x="24" y="815"/>
                    </a:lnTo>
                    <a:lnTo>
                      <a:pt x="25" y="814"/>
                    </a:lnTo>
                    <a:lnTo>
                      <a:pt x="27" y="812"/>
                    </a:lnTo>
                    <a:lnTo>
                      <a:pt x="28" y="810"/>
                    </a:lnTo>
                    <a:lnTo>
                      <a:pt x="28" y="808"/>
                    </a:lnTo>
                    <a:lnTo>
                      <a:pt x="29" y="807"/>
                    </a:lnTo>
                    <a:lnTo>
                      <a:pt x="30" y="805"/>
                    </a:lnTo>
                    <a:lnTo>
                      <a:pt x="32" y="803"/>
                    </a:lnTo>
                    <a:lnTo>
                      <a:pt x="32" y="802"/>
                    </a:lnTo>
                    <a:lnTo>
                      <a:pt x="33" y="801"/>
                    </a:lnTo>
                    <a:lnTo>
                      <a:pt x="34" y="798"/>
                    </a:lnTo>
                    <a:lnTo>
                      <a:pt x="34" y="797"/>
                    </a:lnTo>
                    <a:lnTo>
                      <a:pt x="36" y="795"/>
                    </a:lnTo>
                    <a:lnTo>
                      <a:pt x="37" y="793"/>
                    </a:lnTo>
                    <a:lnTo>
                      <a:pt x="38" y="791"/>
                    </a:lnTo>
                    <a:lnTo>
                      <a:pt x="38" y="790"/>
                    </a:lnTo>
                    <a:lnTo>
                      <a:pt x="39" y="787"/>
                    </a:lnTo>
                    <a:lnTo>
                      <a:pt x="41" y="786"/>
                    </a:lnTo>
                    <a:lnTo>
                      <a:pt x="42" y="785"/>
                    </a:lnTo>
                    <a:lnTo>
                      <a:pt x="42" y="784"/>
                    </a:lnTo>
                    <a:lnTo>
                      <a:pt x="43" y="781"/>
                    </a:lnTo>
                    <a:lnTo>
                      <a:pt x="44" y="780"/>
                    </a:lnTo>
                    <a:lnTo>
                      <a:pt x="46" y="778"/>
                    </a:lnTo>
                    <a:lnTo>
                      <a:pt x="46" y="776"/>
                    </a:lnTo>
                    <a:lnTo>
                      <a:pt x="47" y="774"/>
                    </a:lnTo>
                    <a:lnTo>
                      <a:pt x="48" y="773"/>
                    </a:lnTo>
                    <a:lnTo>
                      <a:pt x="48" y="770"/>
                    </a:lnTo>
                    <a:lnTo>
                      <a:pt x="50" y="769"/>
                    </a:lnTo>
                    <a:lnTo>
                      <a:pt x="51" y="768"/>
                    </a:lnTo>
                    <a:lnTo>
                      <a:pt x="52" y="766"/>
                    </a:lnTo>
                    <a:lnTo>
                      <a:pt x="52" y="764"/>
                    </a:lnTo>
                    <a:lnTo>
                      <a:pt x="53" y="763"/>
                    </a:lnTo>
                    <a:lnTo>
                      <a:pt x="55" y="761"/>
                    </a:lnTo>
                    <a:lnTo>
                      <a:pt x="56" y="759"/>
                    </a:lnTo>
                    <a:lnTo>
                      <a:pt x="56" y="757"/>
                    </a:lnTo>
                    <a:lnTo>
                      <a:pt x="57" y="756"/>
                    </a:lnTo>
                    <a:lnTo>
                      <a:pt x="58" y="753"/>
                    </a:lnTo>
                    <a:lnTo>
                      <a:pt x="60" y="752"/>
                    </a:lnTo>
                    <a:lnTo>
                      <a:pt x="60" y="751"/>
                    </a:lnTo>
                    <a:lnTo>
                      <a:pt x="61" y="749"/>
                    </a:lnTo>
                    <a:lnTo>
                      <a:pt x="62" y="747"/>
                    </a:lnTo>
                    <a:lnTo>
                      <a:pt x="62" y="745"/>
                    </a:lnTo>
                    <a:lnTo>
                      <a:pt x="64" y="744"/>
                    </a:lnTo>
                    <a:lnTo>
                      <a:pt x="65" y="741"/>
                    </a:lnTo>
                    <a:lnTo>
                      <a:pt x="66" y="740"/>
                    </a:lnTo>
                    <a:lnTo>
                      <a:pt x="66" y="739"/>
                    </a:lnTo>
                    <a:lnTo>
                      <a:pt x="67" y="736"/>
                    </a:lnTo>
                    <a:lnTo>
                      <a:pt x="69" y="735"/>
                    </a:lnTo>
                    <a:lnTo>
                      <a:pt x="70" y="734"/>
                    </a:lnTo>
                    <a:lnTo>
                      <a:pt x="70" y="732"/>
                    </a:lnTo>
                    <a:lnTo>
                      <a:pt x="71" y="730"/>
                    </a:lnTo>
                    <a:lnTo>
                      <a:pt x="72" y="728"/>
                    </a:lnTo>
                    <a:lnTo>
                      <a:pt x="72" y="727"/>
                    </a:lnTo>
                    <a:lnTo>
                      <a:pt x="74" y="724"/>
                    </a:lnTo>
                    <a:lnTo>
                      <a:pt x="75" y="723"/>
                    </a:lnTo>
                    <a:lnTo>
                      <a:pt x="76" y="722"/>
                    </a:lnTo>
                    <a:lnTo>
                      <a:pt x="76" y="719"/>
                    </a:lnTo>
                    <a:lnTo>
                      <a:pt x="78" y="718"/>
                    </a:lnTo>
                    <a:lnTo>
                      <a:pt x="79" y="717"/>
                    </a:lnTo>
                    <a:lnTo>
                      <a:pt x="79" y="715"/>
                    </a:lnTo>
                    <a:lnTo>
                      <a:pt x="80" y="713"/>
                    </a:lnTo>
                    <a:lnTo>
                      <a:pt x="81" y="711"/>
                    </a:lnTo>
                    <a:lnTo>
                      <a:pt x="83" y="710"/>
                    </a:lnTo>
                    <a:lnTo>
                      <a:pt x="83" y="707"/>
                    </a:lnTo>
                    <a:lnTo>
                      <a:pt x="84" y="706"/>
                    </a:lnTo>
                    <a:lnTo>
                      <a:pt x="85" y="705"/>
                    </a:lnTo>
                    <a:lnTo>
                      <a:pt x="85" y="702"/>
                    </a:lnTo>
                    <a:lnTo>
                      <a:pt x="86" y="701"/>
                    </a:lnTo>
                    <a:lnTo>
                      <a:pt x="88" y="699"/>
                    </a:lnTo>
                    <a:lnTo>
                      <a:pt x="89" y="698"/>
                    </a:lnTo>
                    <a:lnTo>
                      <a:pt x="89" y="695"/>
                    </a:lnTo>
                    <a:lnTo>
                      <a:pt x="90" y="694"/>
                    </a:lnTo>
                    <a:lnTo>
                      <a:pt x="92" y="693"/>
                    </a:lnTo>
                    <a:lnTo>
                      <a:pt x="92" y="690"/>
                    </a:lnTo>
                    <a:lnTo>
                      <a:pt x="93" y="689"/>
                    </a:lnTo>
                    <a:lnTo>
                      <a:pt x="94" y="688"/>
                    </a:lnTo>
                    <a:lnTo>
                      <a:pt x="94" y="685"/>
                    </a:lnTo>
                    <a:lnTo>
                      <a:pt x="95" y="684"/>
                    </a:lnTo>
                    <a:lnTo>
                      <a:pt x="97" y="682"/>
                    </a:lnTo>
                    <a:lnTo>
                      <a:pt x="98" y="681"/>
                    </a:lnTo>
                    <a:lnTo>
                      <a:pt x="98" y="678"/>
                    </a:lnTo>
                    <a:lnTo>
                      <a:pt x="99" y="677"/>
                    </a:lnTo>
                    <a:lnTo>
                      <a:pt x="100" y="676"/>
                    </a:lnTo>
                    <a:lnTo>
                      <a:pt x="100" y="673"/>
                    </a:lnTo>
                    <a:lnTo>
                      <a:pt x="102" y="672"/>
                    </a:lnTo>
                    <a:lnTo>
                      <a:pt x="103" y="671"/>
                    </a:lnTo>
                    <a:lnTo>
                      <a:pt x="104" y="669"/>
                    </a:lnTo>
                    <a:lnTo>
                      <a:pt x="104" y="667"/>
                    </a:lnTo>
                    <a:lnTo>
                      <a:pt x="106" y="665"/>
                    </a:lnTo>
                    <a:lnTo>
                      <a:pt x="107" y="664"/>
                    </a:lnTo>
                    <a:lnTo>
                      <a:pt x="107" y="661"/>
                    </a:lnTo>
                    <a:lnTo>
                      <a:pt x="108" y="660"/>
                    </a:lnTo>
                    <a:lnTo>
                      <a:pt x="109" y="659"/>
                    </a:lnTo>
                    <a:lnTo>
                      <a:pt x="111" y="657"/>
                    </a:lnTo>
                    <a:lnTo>
                      <a:pt x="111" y="655"/>
                    </a:lnTo>
                    <a:lnTo>
                      <a:pt x="112" y="653"/>
                    </a:lnTo>
                    <a:lnTo>
                      <a:pt x="113" y="652"/>
                    </a:lnTo>
                    <a:lnTo>
                      <a:pt x="114" y="651"/>
                    </a:lnTo>
                    <a:lnTo>
                      <a:pt x="114" y="648"/>
                    </a:lnTo>
                    <a:lnTo>
                      <a:pt x="116" y="647"/>
                    </a:lnTo>
                    <a:lnTo>
                      <a:pt x="117" y="646"/>
                    </a:lnTo>
                    <a:lnTo>
                      <a:pt x="117" y="643"/>
                    </a:lnTo>
                    <a:lnTo>
                      <a:pt x="118" y="642"/>
                    </a:lnTo>
                    <a:lnTo>
                      <a:pt x="120" y="640"/>
                    </a:lnTo>
                    <a:lnTo>
                      <a:pt x="121" y="639"/>
                    </a:lnTo>
                    <a:lnTo>
                      <a:pt x="121" y="636"/>
                    </a:lnTo>
                    <a:lnTo>
                      <a:pt x="122" y="635"/>
                    </a:lnTo>
                    <a:lnTo>
                      <a:pt x="123" y="634"/>
                    </a:lnTo>
                    <a:lnTo>
                      <a:pt x="125" y="632"/>
                    </a:lnTo>
                    <a:lnTo>
                      <a:pt x="125" y="630"/>
                    </a:lnTo>
                    <a:lnTo>
                      <a:pt x="126" y="628"/>
                    </a:lnTo>
                    <a:lnTo>
                      <a:pt x="127" y="627"/>
                    </a:lnTo>
                    <a:lnTo>
                      <a:pt x="127" y="626"/>
                    </a:lnTo>
                    <a:lnTo>
                      <a:pt x="128" y="623"/>
                    </a:lnTo>
                    <a:lnTo>
                      <a:pt x="130" y="622"/>
                    </a:lnTo>
                    <a:lnTo>
                      <a:pt x="131" y="621"/>
                    </a:lnTo>
                    <a:lnTo>
                      <a:pt x="131" y="618"/>
                    </a:lnTo>
                    <a:lnTo>
                      <a:pt x="132" y="617"/>
                    </a:lnTo>
                    <a:lnTo>
                      <a:pt x="134" y="615"/>
                    </a:lnTo>
                    <a:lnTo>
                      <a:pt x="134" y="614"/>
                    </a:lnTo>
                    <a:lnTo>
                      <a:pt x="135" y="611"/>
                    </a:lnTo>
                    <a:lnTo>
                      <a:pt x="136" y="610"/>
                    </a:lnTo>
                    <a:lnTo>
                      <a:pt x="137" y="609"/>
                    </a:lnTo>
                    <a:lnTo>
                      <a:pt x="137" y="607"/>
                    </a:lnTo>
                    <a:lnTo>
                      <a:pt x="139" y="605"/>
                    </a:lnTo>
                    <a:lnTo>
                      <a:pt x="140" y="604"/>
                    </a:lnTo>
                    <a:lnTo>
                      <a:pt x="140" y="602"/>
                    </a:lnTo>
                    <a:lnTo>
                      <a:pt x="141" y="601"/>
                    </a:lnTo>
                    <a:lnTo>
                      <a:pt x="142" y="598"/>
                    </a:lnTo>
                    <a:lnTo>
                      <a:pt x="144" y="597"/>
                    </a:lnTo>
                    <a:lnTo>
                      <a:pt x="144" y="596"/>
                    </a:lnTo>
                    <a:lnTo>
                      <a:pt x="145" y="593"/>
                    </a:lnTo>
                    <a:lnTo>
                      <a:pt x="146" y="592"/>
                    </a:lnTo>
                    <a:lnTo>
                      <a:pt x="146" y="590"/>
                    </a:lnTo>
                    <a:lnTo>
                      <a:pt x="148" y="589"/>
                    </a:lnTo>
                    <a:lnTo>
                      <a:pt x="149" y="586"/>
                    </a:lnTo>
                    <a:lnTo>
                      <a:pt x="149" y="585"/>
                    </a:lnTo>
                    <a:lnTo>
                      <a:pt x="150" y="584"/>
                    </a:lnTo>
                    <a:lnTo>
                      <a:pt x="151" y="583"/>
                    </a:lnTo>
                    <a:lnTo>
                      <a:pt x="153" y="580"/>
                    </a:lnTo>
                    <a:lnTo>
                      <a:pt x="153" y="579"/>
                    </a:lnTo>
                    <a:lnTo>
                      <a:pt x="154" y="577"/>
                    </a:lnTo>
                    <a:lnTo>
                      <a:pt x="155" y="576"/>
                    </a:lnTo>
                    <a:lnTo>
                      <a:pt x="155" y="573"/>
                    </a:lnTo>
                    <a:lnTo>
                      <a:pt x="156" y="572"/>
                    </a:lnTo>
                    <a:lnTo>
                      <a:pt x="158" y="571"/>
                    </a:lnTo>
                    <a:lnTo>
                      <a:pt x="159" y="569"/>
                    </a:lnTo>
                    <a:lnTo>
                      <a:pt x="159" y="567"/>
                    </a:lnTo>
                    <a:lnTo>
                      <a:pt x="160" y="565"/>
                    </a:lnTo>
                    <a:lnTo>
                      <a:pt x="162" y="564"/>
                    </a:lnTo>
                    <a:lnTo>
                      <a:pt x="162" y="563"/>
                    </a:lnTo>
                    <a:lnTo>
                      <a:pt x="163" y="560"/>
                    </a:lnTo>
                    <a:lnTo>
                      <a:pt x="164" y="559"/>
                    </a:lnTo>
                    <a:lnTo>
                      <a:pt x="165" y="558"/>
                    </a:lnTo>
                    <a:lnTo>
                      <a:pt x="165" y="556"/>
                    </a:lnTo>
                    <a:lnTo>
                      <a:pt x="167" y="554"/>
                    </a:lnTo>
                    <a:lnTo>
                      <a:pt x="168" y="552"/>
                    </a:lnTo>
                    <a:lnTo>
                      <a:pt x="169" y="551"/>
                    </a:lnTo>
                    <a:lnTo>
                      <a:pt x="169" y="550"/>
                    </a:lnTo>
                    <a:lnTo>
                      <a:pt x="170" y="548"/>
                    </a:lnTo>
                    <a:lnTo>
                      <a:pt x="172" y="546"/>
                    </a:lnTo>
                    <a:lnTo>
                      <a:pt x="172" y="544"/>
                    </a:lnTo>
                    <a:lnTo>
                      <a:pt x="173" y="543"/>
                    </a:lnTo>
                    <a:lnTo>
                      <a:pt x="174" y="542"/>
                    </a:lnTo>
                    <a:lnTo>
                      <a:pt x="176" y="539"/>
                    </a:lnTo>
                    <a:lnTo>
                      <a:pt x="176" y="538"/>
                    </a:lnTo>
                    <a:lnTo>
                      <a:pt x="177" y="537"/>
                    </a:lnTo>
                    <a:lnTo>
                      <a:pt x="178" y="535"/>
                    </a:lnTo>
                    <a:lnTo>
                      <a:pt x="179" y="533"/>
                    </a:lnTo>
                    <a:lnTo>
                      <a:pt x="179" y="531"/>
                    </a:lnTo>
                    <a:lnTo>
                      <a:pt x="181" y="530"/>
                    </a:lnTo>
                    <a:lnTo>
                      <a:pt x="182" y="529"/>
                    </a:lnTo>
                    <a:lnTo>
                      <a:pt x="183" y="527"/>
                    </a:lnTo>
                    <a:lnTo>
                      <a:pt x="183" y="525"/>
                    </a:lnTo>
                    <a:lnTo>
                      <a:pt x="184" y="523"/>
                    </a:lnTo>
                    <a:lnTo>
                      <a:pt x="186" y="522"/>
                    </a:lnTo>
                    <a:lnTo>
                      <a:pt x="186" y="521"/>
                    </a:lnTo>
                    <a:lnTo>
                      <a:pt x="187" y="519"/>
                    </a:lnTo>
                    <a:lnTo>
                      <a:pt x="188" y="517"/>
                    </a:lnTo>
                    <a:lnTo>
                      <a:pt x="190" y="515"/>
                    </a:lnTo>
                    <a:lnTo>
                      <a:pt x="190" y="514"/>
                    </a:lnTo>
                    <a:lnTo>
                      <a:pt x="191" y="513"/>
                    </a:lnTo>
                    <a:lnTo>
                      <a:pt x="192" y="510"/>
                    </a:lnTo>
                    <a:lnTo>
                      <a:pt x="193" y="509"/>
                    </a:lnTo>
                    <a:lnTo>
                      <a:pt x="193" y="508"/>
                    </a:lnTo>
                    <a:lnTo>
                      <a:pt x="195" y="506"/>
                    </a:lnTo>
                    <a:lnTo>
                      <a:pt x="196" y="505"/>
                    </a:lnTo>
                    <a:lnTo>
                      <a:pt x="197" y="502"/>
                    </a:lnTo>
                    <a:lnTo>
                      <a:pt x="197" y="501"/>
                    </a:lnTo>
                    <a:lnTo>
                      <a:pt x="198" y="500"/>
                    </a:lnTo>
                    <a:lnTo>
                      <a:pt x="200" y="498"/>
                    </a:lnTo>
                    <a:lnTo>
                      <a:pt x="200" y="497"/>
                    </a:lnTo>
                    <a:lnTo>
                      <a:pt x="201" y="494"/>
                    </a:lnTo>
                    <a:lnTo>
                      <a:pt x="202" y="493"/>
                    </a:lnTo>
                    <a:lnTo>
                      <a:pt x="204" y="492"/>
                    </a:lnTo>
                    <a:lnTo>
                      <a:pt x="204" y="491"/>
                    </a:lnTo>
                    <a:lnTo>
                      <a:pt x="205" y="489"/>
                    </a:lnTo>
                    <a:lnTo>
                      <a:pt x="206" y="487"/>
                    </a:lnTo>
                    <a:lnTo>
                      <a:pt x="207" y="485"/>
                    </a:lnTo>
                    <a:lnTo>
                      <a:pt x="207" y="484"/>
                    </a:lnTo>
                    <a:lnTo>
                      <a:pt x="209" y="483"/>
                    </a:lnTo>
                    <a:lnTo>
                      <a:pt x="210" y="481"/>
                    </a:lnTo>
                    <a:lnTo>
                      <a:pt x="210" y="480"/>
                    </a:lnTo>
                    <a:lnTo>
                      <a:pt x="211" y="477"/>
                    </a:lnTo>
                    <a:lnTo>
                      <a:pt x="212" y="476"/>
                    </a:lnTo>
                    <a:lnTo>
                      <a:pt x="214" y="475"/>
                    </a:lnTo>
                    <a:lnTo>
                      <a:pt x="214" y="473"/>
                    </a:lnTo>
                    <a:lnTo>
                      <a:pt x="215" y="472"/>
                    </a:lnTo>
                    <a:lnTo>
                      <a:pt x="216" y="470"/>
                    </a:lnTo>
                    <a:lnTo>
                      <a:pt x="216" y="468"/>
                    </a:lnTo>
                    <a:lnTo>
                      <a:pt x="218" y="467"/>
                    </a:lnTo>
                    <a:lnTo>
                      <a:pt x="219" y="466"/>
                    </a:lnTo>
                    <a:lnTo>
                      <a:pt x="220" y="464"/>
                    </a:lnTo>
                    <a:lnTo>
                      <a:pt x="220" y="463"/>
                    </a:lnTo>
                    <a:lnTo>
                      <a:pt x="221" y="460"/>
                    </a:lnTo>
                    <a:lnTo>
                      <a:pt x="223" y="459"/>
                    </a:lnTo>
                    <a:lnTo>
                      <a:pt x="223" y="458"/>
                    </a:lnTo>
                    <a:lnTo>
                      <a:pt x="224" y="456"/>
                    </a:lnTo>
                    <a:lnTo>
                      <a:pt x="225" y="455"/>
                    </a:lnTo>
                    <a:lnTo>
                      <a:pt x="226" y="454"/>
                    </a:lnTo>
                    <a:lnTo>
                      <a:pt x="226" y="451"/>
                    </a:lnTo>
                    <a:lnTo>
                      <a:pt x="228" y="450"/>
                    </a:lnTo>
                    <a:lnTo>
                      <a:pt x="229" y="448"/>
                    </a:lnTo>
                    <a:lnTo>
                      <a:pt x="229" y="447"/>
                    </a:lnTo>
                    <a:lnTo>
                      <a:pt x="230" y="446"/>
                    </a:lnTo>
                    <a:lnTo>
                      <a:pt x="232" y="445"/>
                    </a:lnTo>
                    <a:lnTo>
                      <a:pt x="232" y="442"/>
                    </a:lnTo>
                    <a:lnTo>
                      <a:pt x="233" y="441"/>
                    </a:lnTo>
                    <a:lnTo>
                      <a:pt x="234" y="439"/>
                    </a:lnTo>
                    <a:lnTo>
                      <a:pt x="235" y="438"/>
                    </a:lnTo>
                    <a:lnTo>
                      <a:pt x="235" y="437"/>
                    </a:lnTo>
                    <a:lnTo>
                      <a:pt x="237" y="435"/>
                    </a:lnTo>
                    <a:lnTo>
                      <a:pt x="238" y="433"/>
                    </a:lnTo>
                    <a:lnTo>
                      <a:pt x="238" y="431"/>
                    </a:lnTo>
                    <a:lnTo>
                      <a:pt x="239" y="430"/>
                    </a:lnTo>
                    <a:lnTo>
                      <a:pt x="240" y="429"/>
                    </a:lnTo>
                    <a:lnTo>
                      <a:pt x="242" y="427"/>
                    </a:lnTo>
                    <a:lnTo>
                      <a:pt x="242" y="426"/>
                    </a:lnTo>
                    <a:lnTo>
                      <a:pt x="243" y="425"/>
                    </a:lnTo>
                    <a:lnTo>
                      <a:pt x="244" y="422"/>
                    </a:lnTo>
                    <a:lnTo>
                      <a:pt x="244" y="421"/>
                    </a:lnTo>
                    <a:lnTo>
                      <a:pt x="246" y="420"/>
                    </a:lnTo>
                    <a:lnTo>
                      <a:pt x="247" y="418"/>
                    </a:lnTo>
                    <a:lnTo>
                      <a:pt x="248" y="417"/>
                    </a:lnTo>
                    <a:lnTo>
                      <a:pt x="248" y="416"/>
                    </a:lnTo>
                    <a:lnTo>
                      <a:pt x="249" y="414"/>
                    </a:lnTo>
                    <a:lnTo>
                      <a:pt x="251" y="412"/>
                    </a:lnTo>
                    <a:lnTo>
                      <a:pt x="252" y="410"/>
                    </a:lnTo>
                    <a:lnTo>
                      <a:pt x="252" y="409"/>
                    </a:lnTo>
                    <a:lnTo>
                      <a:pt x="253" y="408"/>
                    </a:lnTo>
                    <a:lnTo>
                      <a:pt x="254" y="406"/>
                    </a:lnTo>
                    <a:lnTo>
                      <a:pt x="254" y="405"/>
                    </a:lnTo>
                    <a:lnTo>
                      <a:pt x="256" y="404"/>
                    </a:lnTo>
                    <a:lnTo>
                      <a:pt x="257" y="403"/>
                    </a:lnTo>
                    <a:lnTo>
                      <a:pt x="258" y="400"/>
                    </a:lnTo>
                    <a:lnTo>
                      <a:pt x="258" y="399"/>
                    </a:lnTo>
                    <a:lnTo>
                      <a:pt x="260" y="397"/>
                    </a:lnTo>
                    <a:lnTo>
                      <a:pt x="261" y="396"/>
                    </a:lnTo>
                    <a:lnTo>
                      <a:pt x="262" y="395"/>
                    </a:lnTo>
                    <a:lnTo>
                      <a:pt x="262" y="393"/>
                    </a:lnTo>
                    <a:lnTo>
                      <a:pt x="263" y="392"/>
                    </a:lnTo>
                    <a:lnTo>
                      <a:pt x="265" y="391"/>
                    </a:lnTo>
                    <a:lnTo>
                      <a:pt x="266" y="388"/>
                    </a:lnTo>
                    <a:lnTo>
                      <a:pt x="266" y="387"/>
                    </a:lnTo>
                    <a:lnTo>
                      <a:pt x="267" y="385"/>
                    </a:lnTo>
                    <a:lnTo>
                      <a:pt x="268" y="384"/>
                    </a:lnTo>
                    <a:lnTo>
                      <a:pt x="268" y="383"/>
                    </a:lnTo>
                    <a:lnTo>
                      <a:pt x="270" y="381"/>
                    </a:lnTo>
                    <a:lnTo>
                      <a:pt x="271" y="380"/>
                    </a:lnTo>
                    <a:lnTo>
                      <a:pt x="272" y="379"/>
                    </a:lnTo>
                    <a:lnTo>
                      <a:pt x="272" y="376"/>
                    </a:lnTo>
                    <a:lnTo>
                      <a:pt x="274" y="375"/>
                    </a:lnTo>
                    <a:lnTo>
                      <a:pt x="275" y="374"/>
                    </a:lnTo>
                    <a:lnTo>
                      <a:pt x="276" y="372"/>
                    </a:lnTo>
                    <a:lnTo>
                      <a:pt x="276" y="371"/>
                    </a:lnTo>
                    <a:lnTo>
                      <a:pt x="277" y="370"/>
                    </a:lnTo>
                    <a:lnTo>
                      <a:pt x="279" y="368"/>
                    </a:lnTo>
                    <a:lnTo>
                      <a:pt x="280" y="367"/>
                    </a:lnTo>
                    <a:lnTo>
                      <a:pt x="280" y="366"/>
                    </a:lnTo>
                    <a:lnTo>
                      <a:pt x="281" y="364"/>
                    </a:lnTo>
                    <a:lnTo>
                      <a:pt x="282" y="362"/>
                    </a:lnTo>
                    <a:lnTo>
                      <a:pt x="282" y="360"/>
                    </a:lnTo>
                    <a:lnTo>
                      <a:pt x="284" y="359"/>
                    </a:lnTo>
                    <a:lnTo>
                      <a:pt x="285" y="358"/>
                    </a:lnTo>
                    <a:lnTo>
                      <a:pt x="286" y="357"/>
                    </a:lnTo>
                    <a:lnTo>
                      <a:pt x="286" y="355"/>
                    </a:lnTo>
                    <a:lnTo>
                      <a:pt x="288" y="354"/>
                    </a:lnTo>
                    <a:lnTo>
                      <a:pt x="289" y="353"/>
                    </a:lnTo>
                    <a:lnTo>
                      <a:pt x="290" y="351"/>
                    </a:lnTo>
                    <a:lnTo>
                      <a:pt x="290" y="350"/>
                    </a:lnTo>
                    <a:lnTo>
                      <a:pt x="291" y="349"/>
                    </a:lnTo>
                    <a:lnTo>
                      <a:pt x="293" y="347"/>
                    </a:lnTo>
                    <a:lnTo>
                      <a:pt x="293" y="345"/>
                    </a:lnTo>
                    <a:lnTo>
                      <a:pt x="294" y="343"/>
                    </a:lnTo>
                    <a:lnTo>
                      <a:pt x="295" y="342"/>
                    </a:lnTo>
                    <a:lnTo>
                      <a:pt x="296" y="341"/>
                    </a:lnTo>
                    <a:lnTo>
                      <a:pt x="296" y="339"/>
                    </a:lnTo>
                    <a:lnTo>
                      <a:pt x="298" y="338"/>
                    </a:lnTo>
                    <a:lnTo>
                      <a:pt x="299" y="337"/>
                    </a:lnTo>
                    <a:lnTo>
                      <a:pt x="299" y="335"/>
                    </a:lnTo>
                    <a:lnTo>
                      <a:pt x="300" y="334"/>
                    </a:lnTo>
                    <a:lnTo>
                      <a:pt x="302" y="333"/>
                    </a:lnTo>
                    <a:lnTo>
                      <a:pt x="303" y="332"/>
                    </a:lnTo>
                    <a:lnTo>
                      <a:pt x="303" y="330"/>
                    </a:lnTo>
                    <a:lnTo>
                      <a:pt x="304" y="329"/>
                    </a:lnTo>
                    <a:lnTo>
                      <a:pt x="305" y="328"/>
                    </a:lnTo>
                    <a:lnTo>
                      <a:pt x="305" y="326"/>
                    </a:lnTo>
                    <a:lnTo>
                      <a:pt x="307" y="325"/>
                    </a:lnTo>
                    <a:lnTo>
                      <a:pt x="308" y="324"/>
                    </a:lnTo>
                    <a:lnTo>
                      <a:pt x="309" y="322"/>
                    </a:lnTo>
                    <a:lnTo>
                      <a:pt x="309" y="321"/>
                    </a:lnTo>
                    <a:lnTo>
                      <a:pt x="310" y="318"/>
                    </a:lnTo>
                    <a:lnTo>
                      <a:pt x="312" y="317"/>
                    </a:lnTo>
                    <a:lnTo>
                      <a:pt x="312" y="316"/>
                    </a:lnTo>
                    <a:lnTo>
                      <a:pt x="313" y="314"/>
                    </a:lnTo>
                    <a:lnTo>
                      <a:pt x="314" y="313"/>
                    </a:lnTo>
                    <a:lnTo>
                      <a:pt x="314" y="312"/>
                    </a:lnTo>
                    <a:lnTo>
                      <a:pt x="316" y="311"/>
                    </a:lnTo>
                    <a:lnTo>
                      <a:pt x="317" y="309"/>
                    </a:lnTo>
                    <a:lnTo>
                      <a:pt x="318" y="308"/>
                    </a:lnTo>
                    <a:lnTo>
                      <a:pt x="318" y="307"/>
                    </a:lnTo>
                    <a:lnTo>
                      <a:pt x="319" y="305"/>
                    </a:lnTo>
                    <a:lnTo>
                      <a:pt x="321" y="304"/>
                    </a:lnTo>
                    <a:lnTo>
                      <a:pt x="321" y="303"/>
                    </a:lnTo>
                    <a:lnTo>
                      <a:pt x="322" y="301"/>
                    </a:lnTo>
                    <a:lnTo>
                      <a:pt x="323" y="300"/>
                    </a:lnTo>
                    <a:lnTo>
                      <a:pt x="324" y="299"/>
                    </a:lnTo>
                    <a:lnTo>
                      <a:pt x="324" y="297"/>
                    </a:lnTo>
                    <a:lnTo>
                      <a:pt x="326" y="296"/>
                    </a:lnTo>
                    <a:lnTo>
                      <a:pt x="327" y="295"/>
                    </a:lnTo>
                    <a:lnTo>
                      <a:pt x="327" y="293"/>
                    </a:lnTo>
                    <a:lnTo>
                      <a:pt x="328" y="292"/>
                    </a:lnTo>
                    <a:lnTo>
                      <a:pt x="330" y="291"/>
                    </a:lnTo>
                    <a:lnTo>
                      <a:pt x="331" y="290"/>
                    </a:lnTo>
                    <a:lnTo>
                      <a:pt x="331" y="288"/>
                    </a:lnTo>
                    <a:lnTo>
                      <a:pt x="332" y="287"/>
                    </a:lnTo>
                    <a:lnTo>
                      <a:pt x="333" y="286"/>
                    </a:lnTo>
                    <a:lnTo>
                      <a:pt x="335" y="284"/>
                    </a:lnTo>
                    <a:lnTo>
                      <a:pt x="335" y="283"/>
                    </a:lnTo>
                    <a:lnTo>
                      <a:pt x="336" y="282"/>
                    </a:lnTo>
                    <a:lnTo>
                      <a:pt x="337" y="280"/>
                    </a:lnTo>
                    <a:lnTo>
                      <a:pt x="337" y="279"/>
                    </a:lnTo>
                    <a:lnTo>
                      <a:pt x="338" y="278"/>
                    </a:lnTo>
                    <a:lnTo>
                      <a:pt x="340" y="276"/>
                    </a:lnTo>
                    <a:lnTo>
                      <a:pt x="341" y="275"/>
                    </a:lnTo>
                    <a:lnTo>
                      <a:pt x="341" y="274"/>
                    </a:lnTo>
                    <a:lnTo>
                      <a:pt x="342" y="272"/>
                    </a:lnTo>
                    <a:lnTo>
                      <a:pt x="344" y="271"/>
                    </a:lnTo>
                    <a:lnTo>
                      <a:pt x="345" y="270"/>
                    </a:lnTo>
                    <a:lnTo>
                      <a:pt x="345" y="268"/>
                    </a:lnTo>
                    <a:lnTo>
                      <a:pt x="346" y="267"/>
                    </a:lnTo>
                    <a:lnTo>
                      <a:pt x="347" y="266"/>
                    </a:lnTo>
                    <a:lnTo>
                      <a:pt x="349" y="265"/>
                    </a:lnTo>
                    <a:lnTo>
                      <a:pt x="349" y="263"/>
                    </a:lnTo>
                    <a:lnTo>
                      <a:pt x="350" y="262"/>
                    </a:lnTo>
                    <a:lnTo>
                      <a:pt x="351" y="261"/>
                    </a:lnTo>
                    <a:lnTo>
                      <a:pt x="351" y="259"/>
                    </a:lnTo>
                    <a:lnTo>
                      <a:pt x="352" y="258"/>
                    </a:lnTo>
                    <a:lnTo>
                      <a:pt x="354" y="257"/>
                    </a:lnTo>
                    <a:lnTo>
                      <a:pt x="355" y="255"/>
                    </a:lnTo>
                    <a:lnTo>
                      <a:pt x="355" y="254"/>
                    </a:lnTo>
                    <a:lnTo>
                      <a:pt x="356" y="253"/>
                    </a:lnTo>
                    <a:lnTo>
                      <a:pt x="358" y="251"/>
                    </a:lnTo>
                    <a:lnTo>
                      <a:pt x="359" y="250"/>
                    </a:lnTo>
                    <a:lnTo>
                      <a:pt x="359" y="249"/>
                    </a:lnTo>
                    <a:lnTo>
                      <a:pt x="360" y="247"/>
                    </a:lnTo>
                    <a:lnTo>
                      <a:pt x="361" y="246"/>
                    </a:lnTo>
                    <a:lnTo>
                      <a:pt x="363" y="246"/>
                    </a:lnTo>
                    <a:lnTo>
                      <a:pt x="363" y="245"/>
                    </a:lnTo>
                    <a:lnTo>
                      <a:pt x="364" y="244"/>
                    </a:lnTo>
                    <a:lnTo>
                      <a:pt x="365" y="242"/>
                    </a:lnTo>
                    <a:lnTo>
                      <a:pt x="365" y="241"/>
                    </a:lnTo>
                    <a:lnTo>
                      <a:pt x="366" y="240"/>
                    </a:lnTo>
                    <a:lnTo>
                      <a:pt x="368" y="238"/>
                    </a:lnTo>
                    <a:lnTo>
                      <a:pt x="369" y="237"/>
                    </a:lnTo>
                    <a:lnTo>
                      <a:pt x="369" y="236"/>
                    </a:lnTo>
                    <a:lnTo>
                      <a:pt x="370" y="234"/>
                    </a:lnTo>
                    <a:lnTo>
                      <a:pt x="372" y="233"/>
                    </a:lnTo>
                    <a:lnTo>
                      <a:pt x="373" y="232"/>
                    </a:lnTo>
                    <a:lnTo>
                      <a:pt x="373" y="230"/>
                    </a:lnTo>
                    <a:lnTo>
                      <a:pt x="374" y="229"/>
                    </a:lnTo>
                    <a:lnTo>
                      <a:pt x="375" y="228"/>
                    </a:lnTo>
                    <a:lnTo>
                      <a:pt x="375" y="226"/>
                    </a:lnTo>
                    <a:lnTo>
                      <a:pt x="377" y="225"/>
                    </a:lnTo>
                    <a:lnTo>
                      <a:pt x="378" y="225"/>
                    </a:lnTo>
                    <a:lnTo>
                      <a:pt x="379" y="224"/>
                    </a:lnTo>
                    <a:lnTo>
                      <a:pt x="379" y="222"/>
                    </a:lnTo>
                    <a:lnTo>
                      <a:pt x="380" y="221"/>
                    </a:lnTo>
                    <a:lnTo>
                      <a:pt x="382" y="220"/>
                    </a:lnTo>
                    <a:lnTo>
                      <a:pt x="382" y="219"/>
                    </a:lnTo>
                    <a:lnTo>
                      <a:pt x="383" y="217"/>
                    </a:lnTo>
                    <a:lnTo>
                      <a:pt x="384" y="216"/>
                    </a:lnTo>
                    <a:lnTo>
                      <a:pt x="386" y="215"/>
                    </a:lnTo>
                    <a:lnTo>
                      <a:pt x="386" y="213"/>
                    </a:lnTo>
                    <a:lnTo>
                      <a:pt x="387" y="212"/>
                    </a:lnTo>
                    <a:lnTo>
                      <a:pt x="388" y="212"/>
                    </a:lnTo>
                    <a:lnTo>
                      <a:pt x="388" y="211"/>
                    </a:lnTo>
                    <a:lnTo>
                      <a:pt x="389" y="209"/>
                    </a:lnTo>
                    <a:lnTo>
                      <a:pt x="391" y="208"/>
                    </a:lnTo>
                    <a:lnTo>
                      <a:pt x="392" y="207"/>
                    </a:lnTo>
                    <a:lnTo>
                      <a:pt x="392" y="205"/>
                    </a:lnTo>
                    <a:lnTo>
                      <a:pt x="393" y="204"/>
                    </a:lnTo>
                    <a:lnTo>
                      <a:pt x="394" y="203"/>
                    </a:lnTo>
                    <a:lnTo>
                      <a:pt x="396" y="201"/>
                    </a:lnTo>
                    <a:lnTo>
                      <a:pt x="397" y="200"/>
                    </a:lnTo>
                    <a:lnTo>
                      <a:pt x="397" y="199"/>
                    </a:lnTo>
                    <a:lnTo>
                      <a:pt x="398" y="198"/>
                    </a:lnTo>
                    <a:lnTo>
                      <a:pt x="400" y="196"/>
                    </a:lnTo>
                    <a:lnTo>
                      <a:pt x="401" y="195"/>
                    </a:lnTo>
                    <a:lnTo>
                      <a:pt x="402" y="194"/>
                    </a:lnTo>
                    <a:lnTo>
                      <a:pt x="403" y="192"/>
                    </a:lnTo>
                    <a:lnTo>
                      <a:pt x="403" y="191"/>
                    </a:lnTo>
                    <a:lnTo>
                      <a:pt x="405" y="190"/>
                    </a:lnTo>
                    <a:lnTo>
                      <a:pt x="406" y="188"/>
                    </a:lnTo>
                    <a:lnTo>
                      <a:pt x="407" y="187"/>
                    </a:lnTo>
                    <a:lnTo>
                      <a:pt x="408" y="186"/>
                    </a:lnTo>
                    <a:lnTo>
                      <a:pt x="410" y="184"/>
                    </a:lnTo>
                    <a:lnTo>
                      <a:pt x="410" y="183"/>
                    </a:lnTo>
                    <a:lnTo>
                      <a:pt x="411" y="182"/>
                    </a:lnTo>
                    <a:lnTo>
                      <a:pt x="412" y="180"/>
                    </a:lnTo>
                    <a:lnTo>
                      <a:pt x="414" y="180"/>
                    </a:lnTo>
                    <a:lnTo>
                      <a:pt x="414" y="179"/>
                    </a:lnTo>
                    <a:lnTo>
                      <a:pt x="415" y="178"/>
                    </a:lnTo>
                    <a:lnTo>
                      <a:pt x="416" y="177"/>
                    </a:lnTo>
                    <a:lnTo>
                      <a:pt x="417" y="175"/>
                    </a:lnTo>
                    <a:lnTo>
                      <a:pt x="417" y="174"/>
                    </a:lnTo>
                    <a:lnTo>
                      <a:pt x="419" y="174"/>
                    </a:lnTo>
                    <a:lnTo>
                      <a:pt x="420" y="173"/>
                    </a:lnTo>
                    <a:lnTo>
                      <a:pt x="420" y="171"/>
                    </a:lnTo>
                    <a:lnTo>
                      <a:pt x="421" y="170"/>
                    </a:lnTo>
                    <a:lnTo>
                      <a:pt x="422" y="169"/>
                    </a:lnTo>
                    <a:lnTo>
                      <a:pt x="424" y="167"/>
                    </a:lnTo>
                    <a:lnTo>
                      <a:pt x="425" y="166"/>
                    </a:lnTo>
                    <a:lnTo>
                      <a:pt x="426" y="165"/>
                    </a:lnTo>
                    <a:lnTo>
                      <a:pt x="428" y="163"/>
                    </a:lnTo>
                    <a:lnTo>
                      <a:pt x="428" y="162"/>
                    </a:lnTo>
                    <a:lnTo>
                      <a:pt x="429" y="162"/>
                    </a:lnTo>
                    <a:lnTo>
                      <a:pt x="430" y="161"/>
                    </a:lnTo>
                    <a:lnTo>
                      <a:pt x="430" y="159"/>
                    </a:lnTo>
                    <a:lnTo>
                      <a:pt x="431" y="158"/>
                    </a:lnTo>
                    <a:lnTo>
                      <a:pt x="433" y="157"/>
                    </a:lnTo>
                    <a:lnTo>
                      <a:pt x="434" y="157"/>
                    </a:lnTo>
                    <a:lnTo>
                      <a:pt x="434" y="155"/>
                    </a:lnTo>
                    <a:lnTo>
                      <a:pt x="435" y="154"/>
                    </a:lnTo>
                    <a:lnTo>
                      <a:pt x="436" y="153"/>
                    </a:lnTo>
                    <a:lnTo>
                      <a:pt x="436" y="152"/>
                    </a:lnTo>
                    <a:lnTo>
                      <a:pt x="438" y="152"/>
                    </a:lnTo>
                    <a:lnTo>
                      <a:pt x="439" y="150"/>
                    </a:lnTo>
                    <a:lnTo>
                      <a:pt x="440" y="149"/>
                    </a:lnTo>
                    <a:lnTo>
                      <a:pt x="440" y="148"/>
                    </a:lnTo>
                    <a:lnTo>
                      <a:pt x="442" y="146"/>
                    </a:lnTo>
                    <a:lnTo>
                      <a:pt x="443" y="146"/>
                    </a:lnTo>
                    <a:lnTo>
                      <a:pt x="443" y="145"/>
                    </a:lnTo>
                    <a:lnTo>
                      <a:pt x="444" y="144"/>
                    </a:lnTo>
                    <a:lnTo>
                      <a:pt x="445" y="142"/>
                    </a:lnTo>
                    <a:lnTo>
                      <a:pt x="447" y="142"/>
                    </a:lnTo>
                    <a:lnTo>
                      <a:pt x="447" y="141"/>
                    </a:lnTo>
                    <a:lnTo>
                      <a:pt x="448" y="140"/>
                    </a:lnTo>
                    <a:lnTo>
                      <a:pt x="449" y="138"/>
                    </a:lnTo>
                    <a:lnTo>
                      <a:pt x="450" y="137"/>
                    </a:lnTo>
                    <a:lnTo>
                      <a:pt x="452" y="136"/>
                    </a:lnTo>
                    <a:lnTo>
                      <a:pt x="452" y="134"/>
                    </a:lnTo>
                    <a:lnTo>
                      <a:pt x="453" y="134"/>
                    </a:lnTo>
                    <a:lnTo>
                      <a:pt x="454" y="133"/>
                    </a:lnTo>
                    <a:lnTo>
                      <a:pt x="456" y="132"/>
                    </a:lnTo>
                    <a:lnTo>
                      <a:pt x="456" y="131"/>
                    </a:lnTo>
                    <a:lnTo>
                      <a:pt x="457" y="131"/>
                    </a:lnTo>
                    <a:lnTo>
                      <a:pt x="458" y="129"/>
                    </a:lnTo>
                    <a:lnTo>
                      <a:pt x="458" y="128"/>
                    </a:lnTo>
                    <a:lnTo>
                      <a:pt x="459" y="127"/>
                    </a:lnTo>
                    <a:lnTo>
                      <a:pt x="461" y="127"/>
                    </a:lnTo>
                    <a:lnTo>
                      <a:pt x="462" y="125"/>
                    </a:lnTo>
                    <a:lnTo>
                      <a:pt x="462" y="124"/>
                    </a:lnTo>
                    <a:lnTo>
                      <a:pt x="463" y="123"/>
                    </a:lnTo>
                    <a:lnTo>
                      <a:pt x="464" y="123"/>
                    </a:lnTo>
                    <a:lnTo>
                      <a:pt x="464" y="121"/>
                    </a:lnTo>
                    <a:lnTo>
                      <a:pt x="466" y="120"/>
                    </a:lnTo>
                    <a:lnTo>
                      <a:pt x="467" y="120"/>
                    </a:lnTo>
                    <a:lnTo>
                      <a:pt x="468" y="119"/>
                    </a:lnTo>
                    <a:lnTo>
                      <a:pt x="468" y="117"/>
                    </a:lnTo>
                    <a:lnTo>
                      <a:pt x="470" y="116"/>
                    </a:lnTo>
                    <a:lnTo>
                      <a:pt x="471" y="116"/>
                    </a:lnTo>
                    <a:lnTo>
                      <a:pt x="472" y="115"/>
                    </a:lnTo>
                    <a:lnTo>
                      <a:pt x="472" y="113"/>
                    </a:lnTo>
                    <a:lnTo>
                      <a:pt x="473" y="113"/>
                    </a:lnTo>
                    <a:lnTo>
                      <a:pt x="475" y="112"/>
                    </a:lnTo>
                    <a:lnTo>
                      <a:pt x="475" y="111"/>
                    </a:lnTo>
                    <a:lnTo>
                      <a:pt x="476" y="111"/>
                    </a:lnTo>
                    <a:lnTo>
                      <a:pt x="477" y="110"/>
                    </a:lnTo>
                    <a:lnTo>
                      <a:pt x="478" y="108"/>
                    </a:lnTo>
                    <a:lnTo>
                      <a:pt x="478" y="107"/>
                    </a:lnTo>
                    <a:lnTo>
                      <a:pt x="480" y="107"/>
                    </a:lnTo>
                    <a:lnTo>
                      <a:pt x="481" y="106"/>
                    </a:lnTo>
                    <a:lnTo>
                      <a:pt x="482" y="104"/>
                    </a:lnTo>
                    <a:lnTo>
                      <a:pt x="484" y="103"/>
                    </a:lnTo>
                    <a:lnTo>
                      <a:pt x="485" y="102"/>
                    </a:lnTo>
                    <a:lnTo>
                      <a:pt x="486" y="102"/>
                    </a:lnTo>
                    <a:lnTo>
                      <a:pt x="486" y="100"/>
                    </a:lnTo>
                    <a:lnTo>
                      <a:pt x="487" y="99"/>
                    </a:lnTo>
                    <a:lnTo>
                      <a:pt x="489" y="99"/>
                    </a:lnTo>
                    <a:lnTo>
                      <a:pt x="489" y="98"/>
                    </a:lnTo>
                    <a:lnTo>
                      <a:pt x="490" y="98"/>
                    </a:lnTo>
                    <a:lnTo>
                      <a:pt x="491" y="96"/>
                    </a:lnTo>
                    <a:lnTo>
                      <a:pt x="492" y="95"/>
                    </a:lnTo>
                    <a:lnTo>
                      <a:pt x="494" y="94"/>
                    </a:lnTo>
                    <a:lnTo>
                      <a:pt x="495" y="92"/>
                    </a:lnTo>
                    <a:lnTo>
                      <a:pt x="496" y="92"/>
                    </a:lnTo>
                    <a:lnTo>
                      <a:pt x="496" y="91"/>
                    </a:lnTo>
                    <a:lnTo>
                      <a:pt x="498" y="91"/>
                    </a:lnTo>
                    <a:lnTo>
                      <a:pt x="499" y="90"/>
                    </a:lnTo>
                    <a:lnTo>
                      <a:pt x="500" y="88"/>
                    </a:lnTo>
                    <a:lnTo>
                      <a:pt x="501" y="87"/>
                    </a:lnTo>
                    <a:lnTo>
                      <a:pt x="503" y="86"/>
                    </a:lnTo>
                    <a:lnTo>
                      <a:pt x="504" y="85"/>
                    </a:lnTo>
                    <a:lnTo>
                      <a:pt x="505" y="85"/>
                    </a:lnTo>
                    <a:lnTo>
                      <a:pt x="506" y="83"/>
                    </a:lnTo>
                    <a:lnTo>
                      <a:pt x="506" y="82"/>
                    </a:lnTo>
                    <a:lnTo>
                      <a:pt x="508" y="82"/>
                    </a:lnTo>
                    <a:lnTo>
                      <a:pt x="509" y="81"/>
                    </a:lnTo>
                    <a:lnTo>
                      <a:pt x="510" y="81"/>
                    </a:lnTo>
                    <a:lnTo>
                      <a:pt x="510" y="79"/>
                    </a:lnTo>
                    <a:lnTo>
                      <a:pt x="512" y="79"/>
                    </a:lnTo>
                    <a:lnTo>
                      <a:pt x="513" y="78"/>
                    </a:lnTo>
                    <a:lnTo>
                      <a:pt x="513" y="77"/>
                    </a:lnTo>
                    <a:lnTo>
                      <a:pt x="514" y="77"/>
                    </a:lnTo>
                    <a:lnTo>
                      <a:pt x="515" y="75"/>
                    </a:lnTo>
                    <a:lnTo>
                      <a:pt x="517" y="75"/>
                    </a:lnTo>
                    <a:lnTo>
                      <a:pt x="517" y="74"/>
                    </a:lnTo>
                    <a:lnTo>
                      <a:pt x="518" y="73"/>
                    </a:lnTo>
                    <a:lnTo>
                      <a:pt x="519" y="73"/>
                    </a:lnTo>
                    <a:lnTo>
                      <a:pt x="519" y="71"/>
                    </a:lnTo>
                    <a:lnTo>
                      <a:pt x="520" y="71"/>
                    </a:lnTo>
                    <a:lnTo>
                      <a:pt x="522" y="70"/>
                    </a:lnTo>
                    <a:lnTo>
                      <a:pt x="523" y="70"/>
                    </a:lnTo>
                    <a:lnTo>
                      <a:pt x="523" y="69"/>
                    </a:lnTo>
                    <a:lnTo>
                      <a:pt x="524" y="67"/>
                    </a:lnTo>
                    <a:lnTo>
                      <a:pt x="526" y="67"/>
                    </a:lnTo>
                    <a:lnTo>
                      <a:pt x="526" y="66"/>
                    </a:lnTo>
                    <a:lnTo>
                      <a:pt x="527" y="66"/>
                    </a:lnTo>
                    <a:lnTo>
                      <a:pt x="528" y="65"/>
                    </a:lnTo>
                    <a:lnTo>
                      <a:pt x="529" y="65"/>
                    </a:lnTo>
                    <a:lnTo>
                      <a:pt x="529" y="64"/>
                    </a:lnTo>
                    <a:lnTo>
                      <a:pt x="531" y="62"/>
                    </a:lnTo>
                    <a:lnTo>
                      <a:pt x="532" y="62"/>
                    </a:lnTo>
                    <a:lnTo>
                      <a:pt x="532" y="61"/>
                    </a:lnTo>
                    <a:lnTo>
                      <a:pt x="533" y="61"/>
                    </a:lnTo>
                    <a:lnTo>
                      <a:pt x="534" y="60"/>
                    </a:lnTo>
                    <a:lnTo>
                      <a:pt x="536" y="58"/>
                    </a:lnTo>
                    <a:lnTo>
                      <a:pt x="537" y="58"/>
                    </a:lnTo>
                    <a:lnTo>
                      <a:pt x="538" y="57"/>
                    </a:lnTo>
                    <a:lnTo>
                      <a:pt x="540" y="56"/>
                    </a:lnTo>
                    <a:lnTo>
                      <a:pt x="541" y="56"/>
                    </a:lnTo>
                    <a:lnTo>
                      <a:pt x="541" y="54"/>
                    </a:lnTo>
                    <a:lnTo>
                      <a:pt x="542" y="53"/>
                    </a:lnTo>
                    <a:lnTo>
                      <a:pt x="543" y="53"/>
                    </a:lnTo>
                    <a:lnTo>
                      <a:pt x="545" y="52"/>
                    </a:lnTo>
                    <a:lnTo>
                      <a:pt x="546" y="50"/>
                    </a:lnTo>
                    <a:lnTo>
                      <a:pt x="547" y="50"/>
                    </a:lnTo>
                    <a:lnTo>
                      <a:pt x="547" y="49"/>
                    </a:lnTo>
                    <a:lnTo>
                      <a:pt x="548" y="49"/>
                    </a:lnTo>
                    <a:lnTo>
                      <a:pt x="550" y="48"/>
                    </a:lnTo>
                    <a:lnTo>
                      <a:pt x="551" y="48"/>
                    </a:lnTo>
                    <a:lnTo>
                      <a:pt x="551" y="46"/>
                    </a:lnTo>
                    <a:lnTo>
                      <a:pt x="552" y="46"/>
                    </a:lnTo>
                    <a:lnTo>
                      <a:pt x="554" y="46"/>
                    </a:lnTo>
                    <a:lnTo>
                      <a:pt x="555" y="45"/>
                    </a:lnTo>
                    <a:lnTo>
                      <a:pt x="556" y="44"/>
                    </a:lnTo>
                    <a:lnTo>
                      <a:pt x="557" y="44"/>
                    </a:lnTo>
                    <a:lnTo>
                      <a:pt x="557" y="42"/>
                    </a:lnTo>
                    <a:lnTo>
                      <a:pt x="559" y="42"/>
                    </a:lnTo>
                    <a:lnTo>
                      <a:pt x="560" y="41"/>
                    </a:lnTo>
                    <a:lnTo>
                      <a:pt x="561" y="41"/>
                    </a:lnTo>
                    <a:lnTo>
                      <a:pt x="561" y="40"/>
                    </a:lnTo>
                    <a:lnTo>
                      <a:pt x="562" y="40"/>
                    </a:lnTo>
                    <a:lnTo>
                      <a:pt x="564" y="39"/>
                    </a:lnTo>
                    <a:lnTo>
                      <a:pt x="565" y="39"/>
                    </a:lnTo>
                    <a:lnTo>
                      <a:pt x="566" y="37"/>
                    </a:lnTo>
                    <a:lnTo>
                      <a:pt x="568" y="37"/>
                    </a:lnTo>
                    <a:lnTo>
                      <a:pt x="569" y="36"/>
                    </a:lnTo>
                    <a:lnTo>
                      <a:pt x="570" y="35"/>
                    </a:lnTo>
                    <a:lnTo>
                      <a:pt x="571" y="35"/>
                    </a:lnTo>
                    <a:lnTo>
                      <a:pt x="571" y="33"/>
                    </a:lnTo>
                    <a:lnTo>
                      <a:pt x="573" y="33"/>
                    </a:lnTo>
                    <a:lnTo>
                      <a:pt x="574" y="33"/>
                    </a:lnTo>
                    <a:lnTo>
                      <a:pt x="575" y="32"/>
                    </a:lnTo>
                    <a:lnTo>
                      <a:pt x="576" y="31"/>
                    </a:lnTo>
                    <a:lnTo>
                      <a:pt x="578" y="31"/>
                    </a:lnTo>
                    <a:lnTo>
                      <a:pt x="579" y="31"/>
                    </a:lnTo>
                    <a:lnTo>
                      <a:pt x="579" y="29"/>
                    </a:lnTo>
                    <a:lnTo>
                      <a:pt x="580" y="29"/>
                    </a:lnTo>
                    <a:lnTo>
                      <a:pt x="582" y="28"/>
                    </a:lnTo>
                    <a:lnTo>
                      <a:pt x="583" y="28"/>
                    </a:lnTo>
                    <a:lnTo>
                      <a:pt x="583" y="27"/>
                    </a:lnTo>
                    <a:lnTo>
                      <a:pt x="584" y="27"/>
                    </a:lnTo>
                    <a:lnTo>
                      <a:pt x="585" y="27"/>
                    </a:lnTo>
                    <a:lnTo>
                      <a:pt x="585" y="25"/>
                    </a:lnTo>
                    <a:lnTo>
                      <a:pt x="587" y="25"/>
                    </a:lnTo>
                    <a:lnTo>
                      <a:pt x="588" y="25"/>
                    </a:lnTo>
                    <a:lnTo>
                      <a:pt x="589" y="24"/>
                    </a:lnTo>
                    <a:lnTo>
                      <a:pt x="590" y="23"/>
                    </a:lnTo>
                    <a:lnTo>
                      <a:pt x="592" y="23"/>
                    </a:lnTo>
                    <a:lnTo>
                      <a:pt x="593" y="23"/>
                    </a:lnTo>
                    <a:lnTo>
                      <a:pt x="593" y="21"/>
                    </a:lnTo>
                    <a:lnTo>
                      <a:pt x="594" y="21"/>
                    </a:lnTo>
                    <a:lnTo>
                      <a:pt x="596" y="20"/>
                    </a:lnTo>
                    <a:lnTo>
                      <a:pt x="597" y="20"/>
                    </a:lnTo>
                    <a:lnTo>
                      <a:pt x="598" y="19"/>
                    </a:lnTo>
                    <a:lnTo>
                      <a:pt x="599" y="19"/>
                    </a:lnTo>
                    <a:lnTo>
                      <a:pt x="601" y="18"/>
                    </a:lnTo>
                    <a:lnTo>
                      <a:pt x="602" y="18"/>
                    </a:lnTo>
                    <a:lnTo>
                      <a:pt x="603" y="16"/>
                    </a:lnTo>
                    <a:lnTo>
                      <a:pt x="604" y="16"/>
                    </a:lnTo>
                    <a:lnTo>
                      <a:pt x="606" y="15"/>
                    </a:lnTo>
                    <a:lnTo>
                      <a:pt x="607" y="15"/>
                    </a:lnTo>
                    <a:lnTo>
                      <a:pt x="608" y="14"/>
                    </a:lnTo>
                    <a:lnTo>
                      <a:pt x="610" y="14"/>
                    </a:lnTo>
                    <a:lnTo>
                      <a:pt x="611" y="12"/>
                    </a:lnTo>
                    <a:lnTo>
                      <a:pt x="612" y="12"/>
                    </a:lnTo>
                    <a:lnTo>
                      <a:pt x="613" y="11"/>
                    </a:lnTo>
                    <a:lnTo>
                      <a:pt x="615" y="11"/>
                    </a:lnTo>
                    <a:lnTo>
                      <a:pt x="616" y="10"/>
                    </a:lnTo>
                    <a:lnTo>
                      <a:pt x="617" y="10"/>
                    </a:lnTo>
                    <a:lnTo>
                      <a:pt x="618" y="10"/>
                    </a:lnTo>
                    <a:lnTo>
                      <a:pt x="620" y="8"/>
                    </a:lnTo>
                    <a:lnTo>
                      <a:pt x="621" y="8"/>
                    </a:lnTo>
                    <a:lnTo>
                      <a:pt x="622" y="7"/>
                    </a:lnTo>
                    <a:lnTo>
                      <a:pt x="624" y="7"/>
                    </a:lnTo>
                    <a:lnTo>
                      <a:pt x="625" y="7"/>
                    </a:lnTo>
                    <a:lnTo>
                      <a:pt x="626" y="6"/>
                    </a:lnTo>
                    <a:lnTo>
                      <a:pt x="627" y="6"/>
                    </a:lnTo>
                    <a:lnTo>
                      <a:pt x="629" y="4"/>
                    </a:lnTo>
                    <a:lnTo>
                      <a:pt x="630" y="4"/>
                    </a:lnTo>
                    <a:lnTo>
                      <a:pt x="631" y="4"/>
                    </a:lnTo>
                    <a:lnTo>
                      <a:pt x="632" y="3"/>
                    </a:lnTo>
                    <a:lnTo>
                      <a:pt x="634" y="3"/>
                    </a:lnTo>
                    <a:lnTo>
                      <a:pt x="635" y="3"/>
                    </a:lnTo>
                    <a:lnTo>
                      <a:pt x="636" y="2"/>
                    </a:lnTo>
                    <a:lnTo>
                      <a:pt x="638" y="2"/>
                    </a:lnTo>
                    <a:lnTo>
                      <a:pt x="639" y="2"/>
                    </a:lnTo>
                    <a:lnTo>
                      <a:pt x="640" y="0"/>
                    </a:lnTo>
                    <a:lnTo>
                      <a:pt x="641" y="0"/>
                    </a:ln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86" name="Freeform 108"/>
              <p:cNvSpPr>
                <a:spLocks/>
              </p:cNvSpPr>
              <p:nvPr/>
            </p:nvSpPr>
            <p:spPr bwMode="auto">
              <a:xfrm rot="-5400000">
                <a:off x="8752" y="2810"/>
                <a:ext cx="602" cy="280"/>
              </a:xfrm>
              <a:custGeom>
                <a:avLst/>
                <a:gdLst>
                  <a:gd name="T0" fmla="*/ 10 w 643"/>
                  <a:gd name="T1" fmla="*/ 6 h 581"/>
                  <a:gd name="T2" fmla="*/ 20 w 643"/>
                  <a:gd name="T3" fmla="*/ 4 h 581"/>
                  <a:gd name="T4" fmla="*/ 29 w 643"/>
                  <a:gd name="T5" fmla="*/ 3 h 581"/>
                  <a:gd name="T6" fmla="*/ 38 w 643"/>
                  <a:gd name="T7" fmla="*/ 2 h 581"/>
                  <a:gd name="T8" fmla="*/ 47 w 643"/>
                  <a:gd name="T9" fmla="*/ 1 h 581"/>
                  <a:gd name="T10" fmla="*/ 56 w 643"/>
                  <a:gd name="T11" fmla="*/ 0 h 581"/>
                  <a:gd name="T12" fmla="*/ 66 w 643"/>
                  <a:gd name="T13" fmla="*/ 0 h 581"/>
                  <a:gd name="T14" fmla="*/ 76 w 643"/>
                  <a:gd name="T15" fmla="*/ 0 h 581"/>
                  <a:gd name="T16" fmla="*/ 85 w 643"/>
                  <a:gd name="T17" fmla="*/ 0 h 581"/>
                  <a:gd name="T18" fmla="*/ 95 w 643"/>
                  <a:gd name="T19" fmla="*/ 0 h 581"/>
                  <a:gd name="T20" fmla="*/ 104 w 643"/>
                  <a:gd name="T21" fmla="*/ 1 h 581"/>
                  <a:gd name="T22" fmla="*/ 112 w 643"/>
                  <a:gd name="T23" fmla="*/ 2 h 581"/>
                  <a:gd name="T24" fmla="*/ 122 w 643"/>
                  <a:gd name="T25" fmla="*/ 3 h 581"/>
                  <a:gd name="T26" fmla="*/ 131 w 643"/>
                  <a:gd name="T27" fmla="*/ 4 h 581"/>
                  <a:gd name="T28" fmla="*/ 141 w 643"/>
                  <a:gd name="T29" fmla="*/ 6 h 581"/>
                  <a:gd name="T30" fmla="*/ 152 w 643"/>
                  <a:gd name="T31" fmla="*/ 7 h 581"/>
                  <a:gd name="T32" fmla="*/ 161 w 643"/>
                  <a:gd name="T33" fmla="*/ 9 h 581"/>
                  <a:gd name="T34" fmla="*/ 169 w 643"/>
                  <a:gd name="T35" fmla="*/ 11 h 581"/>
                  <a:gd name="T36" fmla="*/ 179 w 643"/>
                  <a:gd name="T37" fmla="*/ 13 h 581"/>
                  <a:gd name="T38" fmla="*/ 188 w 643"/>
                  <a:gd name="T39" fmla="*/ 15 h 581"/>
                  <a:gd name="T40" fmla="*/ 198 w 643"/>
                  <a:gd name="T41" fmla="*/ 18 h 581"/>
                  <a:gd name="T42" fmla="*/ 208 w 643"/>
                  <a:gd name="T43" fmla="*/ 21 h 581"/>
                  <a:gd name="T44" fmla="*/ 217 w 643"/>
                  <a:gd name="T45" fmla="*/ 24 h 581"/>
                  <a:gd name="T46" fmla="*/ 227 w 643"/>
                  <a:gd name="T47" fmla="*/ 27 h 581"/>
                  <a:gd name="T48" fmla="*/ 236 w 643"/>
                  <a:gd name="T49" fmla="*/ 30 h 581"/>
                  <a:gd name="T50" fmla="*/ 246 w 643"/>
                  <a:gd name="T51" fmla="*/ 34 h 581"/>
                  <a:gd name="T52" fmla="*/ 256 w 643"/>
                  <a:gd name="T53" fmla="*/ 38 h 581"/>
                  <a:gd name="T54" fmla="*/ 265 w 643"/>
                  <a:gd name="T55" fmla="*/ 41 h 581"/>
                  <a:gd name="T56" fmla="*/ 273 w 643"/>
                  <a:gd name="T57" fmla="*/ 46 h 581"/>
                  <a:gd name="T58" fmla="*/ 283 w 643"/>
                  <a:gd name="T59" fmla="*/ 49 h 581"/>
                  <a:gd name="T60" fmla="*/ 293 w 643"/>
                  <a:gd name="T61" fmla="*/ 54 h 581"/>
                  <a:gd name="T62" fmla="*/ 303 w 643"/>
                  <a:gd name="T63" fmla="*/ 58 h 581"/>
                  <a:gd name="T64" fmla="*/ 313 w 643"/>
                  <a:gd name="T65" fmla="*/ 63 h 581"/>
                  <a:gd name="T66" fmla="*/ 322 w 643"/>
                  <a:gd name="T67" fmla="*/ 68 h 581"/>
                  <a:gd name="T68" fmla="*/ 330 w 643"/>
                  <a:gd name="T69" fmla="*/ 73 h 581"/>
                  <a:gd name="T70" fmla="*/ 340 w 643"/>
                  <a:gd name="T71" fmla="*/ 79 h 581"/>
                  <a:gd name="T72" fmla="*/ 349 w 643"/>
                  <a:gd name="T73" fmla="*/ 85 h 581"/>
                  <a:gd name="T74" fmla="*/ 359 w 643"/>
                  <a:gd name="T75" fmla="*/ 91 h 581"/>
                  <a:gd name="T76" fmla="*/ 369 w 643"/>
                  <a:gd name="T77" fmla="*/ 96 h 581"/>
                  <a:gd name="T78" fmla="*/ 378 w 643"/>
                  <a:gd name="T79" fmla="*/ 102 h 581"/>
                  <a:gd name="T80" fmla="*/ 388 w 643"/>
                  <a:gd name="T81" fmla="*/ 108 h 581"/>
                  <a:gd name="T82" fmla="*/ 396 w 643"/>
                  <a:gd name="T83" fmla="*/ 115 h 581"/>
                  <a:gd name="T84" fmla="*/ 405 w 643"/>
                  <a:gd name="T85" fmla="*/ 121 h 581"/>
                  <a:gd name="T86" fmla="*/ 415 w 643"/>
                  <a:gd name="T87" fmla="*/ 127 h 581"/>
                  <a:gd name="T88" fmla="*/ 424 w 643"/>
                  <a:gd name="T89" fmla="*/ 134 h 581"/>
                  <a:gd name="T90" fmla="*/ 435 w 643"/>
                  <a:gd name="T91" fmla="*/ 141 h 581"/>
                  <a:gd name="T92" fmla="*/ 445 w 643"/>
                  <a:gd name="T93" fmla="*/ 148 h 581"/>
                  <a:gd name="T94" fmla="*/ 453 w 643"/>
                  <a:gd name="T95" fmla="*/ 155 h 581"/>
                  <a:gd name="T96" fmla="*/ 463 w 643"/>
                  <a:gd name="T97" fmla="*/ 163 h 581"/>
                  <a:gd name="T98" fmla="*/ 472 w 643"/>
                  <a:gd name="T99" fmla="*/ 170 h 581"/>
                  <a:gd name="T100" fmla="*/ 482 w 643"/>
                  <a:gd name="T101" fmla="*/ 177 h 581"/>
                  <a:gd name="T102" fmla="*/ 492 w 643"/>
                  <a:gd name="T103" fmla="*/ 185 h 581"/>
                  <a:gd name="T104" fmla="*/ 501 w 643"/>
                  <a:gd name="T105" fmla="*/ 192 h 581"/>
                  <a:gd name="T106" fmla="*/ 510 w 643"/>
                  <a:gd name="T107" fmla="*/ 201 h 581"/>
                  <a:gd name="T108" fmla="*/ 520 w 643"/>
                  <a:gd name="T109" fmla="*/ 208 h 581"/>
                  <a:gd name="T110" fmla="*/ 529 w 643"/>
                  <a:gd name="T111" fmla="*/ 216 h 581"/>
                  <a:gd name="T112" fmla="*/ 539 w 643"/>
                  <a:gd name="T113" fmla="*/ 224 h 581"/>
                  <a:gd name="T114" fmla="*/ 549 w 643"/>
                  <a:gd name="T115" fmla="*/ 232 h 581"/>
                  <a:gd name="T116" fmla="*/ 557 w 643"/>
                  <a:gd name="T117" fmla="*/ 240 h 581"/>
                  <a:gd name="T118" fmla="*/ 566 w 643"/>
                  <a:gd name="T119" fmla="*/ 249 h 581"/>
                  <a:gd name="T120" fmla="*/ 577 w 643"/>
                  <a:gd name="T121" fmla="*/ 258 h 581"/>
                  <a:gd name="T122" fmla="*/ 587 w 643"/>
                  <a:gd name="T123" fmla="*/ 266 h 581"/>
                  <a:gd name="T124" fmla="*/ 596 w 643"/>
                  <a:gd name="T125" fmla="*/ 275 h 5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3"/>
                  <a:gd name="T190" fmla="*/ 0 h 581"/>
                  <a:gd name="T191" fmla="*/ 643 w 643"/>
                  <a:gd name="T192" fmla="*/ 581 h 58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3" h="581">
                    <a:moveTo>
                      <a:pt x="0" y="14"/>
                    </a:moveTo>
                    <a:lnTo>
                      <a:pt x="2" y="14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5" y="1"/>
                    </a:lnTo>
                    <a:lnTo>
                      <a:pt x="106" y="1"/>
                    </a:lnTo>
                    <a:lnTo>
                      <a:pt x="107" y="3"/>
                    </a:lnTo>
                    <a:lnTo>
                      <a:pt x="109" y="3"/>
                    </a:lnTo>
                    <a:lnTo>
                      <a:pt x="110" y="3"/>
                    </a:lnTo>
                    <a:lnTo>
                      <a:pt x="111" y="3"/>
                    </a:lnTo>
                    <a:lnTo>
                      <a:pt x="112" y="3"/>
                    </a:lnTo>
                    <a:lnTo>
                      <a:pt x="114" y="3"/>
                    </a:lnTo>
                    <a:lnTo>
                      <a:pt x="115" y="3"/>
                    </a:lnTo>
                    <a:lnTo>
                      <a:pt x="116" y="4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3" y="4"/>
                    </a:lnTo>
                    <a:lnTo>
                      <a:pt x="124" y="5"/>
                    </a:lnTo>
                    <a:lnTo>
                      <a:pt x="125" y="5"/>
                    </a:lnTo>
                    <a:lnTo>
                      <a:pt x="126" y="5"/>
                    </a:lnTo>
                    <a:lnTo>
                      <a:pt x="128" y="5"/>
                    </a:lnTo>
                    <a:lnTo>
                      <a:pt x="129" y="5"/>
                    </a:lnTo>
                    <a:lnTo>
                      <a:pt x="130" y="7"/>
                    </a:lnTo>
                    <a:lnTo>
                      <a:pt x="131" y="7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5" y="8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3" y="9"/>
                    </a:lnTo>
                    <a:lnTo>
                      <a:pt x="144" y="9"/>
                    </a:lnTo>
                    <a:lnTo>
                      <a:pt x="145" y="11"/>
                    </a:lnTo>
                    <a:lnTo>
                      <a:pt x="147" y="11"/>
                    </a:lnTo>
                    <a:lnTo>
                      <a:pt x="148" y="11"/>
                    </a:lnTo>
                    <a:lnTo>
                      <a:pt x="149" y="11"/>
                    </a:lnTo>
                    <a:lnTo>
                      <a:pt x="151" y="12"/>
                    </a:lnTo>
                    <a:lnTo>
                      <a:pt x="152" y="12"/>
                    </a:lnTo>
                    <a:lnTo>
                      <a:pt x="153" y="12"/>
                    </a:lnTo>
                    <a:lnTo>
                      <a:pt x="154" y="12"/>
                    </a:lnTo>
                    <a:lnTo>
                      <a:pt x="154" y="13"/>
                    </a:lnTo>
                    <a:lnTo>
                      <a:pt x="156" y="13"/>
                    </a:lnTo>
                    <a:lnTo>
                      <a:pt x="157" y="13"/>
                    </a:lnTo>
                    <a:lnTo>
                      <a:pt x="158" y="13"/>
                    </a:lnTo>
                    <a:lnTo>
                      <a:pt x="159" y="14"/>
                    </a:lnTo>
                    <a:lnTo>
                      <a:pt x="161" y="14"/>
                    </a:lnTo>
                    <a:lnTo>
                      <a:pt x="162" y="14"/>
                    </a:lnTo>
                    <a:lnTo>
                      <a:pt x="163" y="16"/>
                    </a:lnTo>
                    <a:lnTo>
                      <a:pt x="165" y="16"/>
                    </a:lnTo>
                    <a:lnTo>
                      <a:pt x="166" y="16"/>
                    </a:lnTo>
                    <a:lnTo>
                      <a:pt x="167" y="17"/>
                    </a:lnTo>
                    <a:lnTo>
                      <a:pt x="168" y="17"/>
                    </a:lnTo>
                    <a:lnTo>
                      <a:pt x="170" y="17"/>
                    </a:lnTo>
                    <a:lnTo>
                      <a:pt x="171" y="18"/>
                    </a:lnTo>
                    <a:lnTo>
                      <a:pt x="172" y="18"/>
                    </a:lnTo>
                    <a:lnTo>
                      <a:pt x="173" y="18"/>
                    </a:lnTo>
                    <a:lnTo>
                      <a:pt x="175" y="20"/>
                    </a:lnTo>
                    <a:lnTo>
                      <a:pt x="176" y="20"/>
                    </a:lnTo>
                    <a:lnTo>
                      <a:pt x="177" y="21"/>
                    </a:lnTo>
                    <a:lnTo>
                      <a:pt x="179" y="21"/>
                    </a:lnTo>
                    <a:lnTo>
                      <a:pt x="180" y="21"/>
                    </a:lnTo>
                    <a:lnTo>
                      <a:pt x="181" y="22"/>
                    </a:lnTo>
                    <a:lnTo>
                      <a:pt x="182" y="22"/>
                    </a:lnTo>
                    <a:lnTo>
                      <a:pt x="184" y="24"/>
                    </a:lnTo>
                    <a:lnTo>
                      <a:pt x="185" y="24"/>
                    </a:lnTo>
                    <a:lnTo>
                      <a:pt x="186" y="24"/>
                    </a:lnTo>
                    <a:lnTo>
                      <a:pt x="187" y="25"/>
                    </a:lnTo>
                    <a:lnTo>
                      <a:pt x="189" y="25"/>
                    </a:lnTo>
                    <a:lnTo>
                      <a:pt x="190" y="26"/>
                    </a:lnTo>
                    <a:lnTo>
                      <a:pt x="191" y="26"/>
                    </a:lnTo>
                    <a:lnTo>
                      <a:pt x="193" y="28"/>
                    </a:lnTo>
                    <a:lnTo>
                      <a:pt x="194" y="28"/>
                    </a:lnTo>
                    <a:lnTo>
                      <a:pt x="195" y="29"/>
                    </a:lnTo>
                    <a:lnTo>
                      <a:pt x="196" y="29"/>
                    </a:lnTo>
                    <a:lnTo>
                      <a:pt x="198" y="30"/>
                    </a:lnTo>
                    <a:lnTo>
                      <a:pt x="199" y="30"/>
                    </a:lnTo>
                    <a:lnTo>
                      <a:pt x="200" y="32"/>
                    </a:lnTo>
                    <a:lnTo>
                      <a:pt x="201" y="32"/>
                    </a:lnTo>
                    <a:lnTo>
                      <a:pt x="203" y="33"/>
                    </a:lnTo>
                    <a:lnTo>
                      <a:pt x="204" y="33"/>
                    </a:lnTo>
                    <a:lnTo>
                      <a:pt x="205" y="34"/>
                    </a:lnTo>
                    <a:lnTo>
                      <a:pt x="207" y="34"/>
                    </a:lnTo>
                    <a:lnTo>
                      <a:pt x="208" y="35"/>
                    </a:lnTo>
                    <a:lnTo>
                      <a:pt x="209" y="35"/>
                    </a:lnTo>
                    <a:lnTo>
                      <a:pt x="209" y="37"/>
                    </a:lnTo>
                    <a:lnTo>
                      <a:pt x="210" y="37"/>
                    </a:lnTo>
                    <a:lnTo>
                      <a:pt x="212" y="37"/>
                    </a:lnTo>
                    <a:lnTo>
                      <a:pt x="213" y="38"/>
                    </a:lnTo>
                    <a:lnTo>
                      <a:pt x="214" y="39"/>
                    </a:lnTo>
                    <a:lnTo>
                      <a:pt x="215" y="39"/>
                    </a:lnTo>
                    <a:lnTo>
                      <a:pt x="217" y="39"/>
                    </a:lnTo>
                    <a:lnTo>
                      <a:pt x="217" y="41"/>
                    </a:lnTo>
                    <a:lnTo>
                      <a:pt x="218" y="41"/>
                    </a:lnTo>
                    <a:lnTo>
                      <a:pt x="219" y="41"/>
                    </a:lnTo>
                    <a:lnTo>
                      <a:pt x="219" y="42"/>
                    </a:lnTo>
                    <a:lnTo>
                      <a:pt x="221" y="42"/>
                    </a:lnTo>
                    <a:lnTo>
                      <a:pt x="222" y="43"/>
                    </a:lnTo>
                    <a:lnTo>
                      <a:pt x="223" y="43"/>
                    </a:lnTo>
                    <a:lnTo>
                      <a:pt x="223" y="45"/>
                    </a:lnTo>
                    <a:lnTo>
                      <a:pt x="224" y="45"/>
                    </a:lnTo>
                    <a:lnTo>
                      <a:pt x="226" y="45"/>
                    </a:lnTo>
                    <a:lnTo>
                      <a:pt x="227" y="46"/>
                    </a:lnTo>
                    <a:lnTo>
                      <a:pt x="228" y="47"/>
                    </a:lnTo>
                    <a:lnTo>
                      <a:pt x="229" y="47"/>
                    </a:lnTo>
                    <a:lnTo>
                      <a:pt x="231" y="47"/>
                    </a:lnTo>
                    <a:lnTo>
                      <a:pt x="231" y="49"/>
                    </a:lnTo>
                    <a:lnTo>
                      <a:pt x="232" y="49"/>
                    </a:lnTo>
                    <a:lnTo>
                      <a:pt x="233" y="50"/>
                    </a:lnTo>
                    <a:lnTo>
                      <a:pt x="235" y="51"/>
                    </a:lnTo>
                    <a:lnTo>
                      <a:pt x="236" y="51"/>
                    </a:lnTo>
                    <a:lnTo>
                      <a:pt x="237" y="53"/>
                    </a:lnTo>
                    <a:lnTo>
                      <a:pt x="238" y="53"/>
                    </a:lnTo>
                    <a:lnTo>
                      <a:pt x="240" y="54"/>
                    </a:lnTo>
                    <a:lnTo>
                      <a:pt x="241" y="54"/>
                    </a:lnTo>
                    <a:lnTo>
                      <a:pt x="241" y="55"/>
                    </a:lnTo>
                    <a:lnTo>
                      <a:pt x="242" y="55"/>
                    </a:lnTo>
                    <a:lnTo>
                      <a:pt x="243" y="56"/>
                    </a:lnTo>
                    <a:lnTo>
                      <a:pt x="245" y="56"/>
                    </a:lnTo>
                    <a:lnTo>
                      <a:pt x="245" y="58"/>
                    </a:lnTo>
                    <a:lnTo>
                      <a:pt x="246" y="58"/>
                    </a:lnTo>
                    <a:lnTo>
                      <a:pt x="247" y="59"/>
                    </a:lnTo>
                    <a:lnTo>
                      <a:pt x="249" y="60"/>
                    </a:lnTo>
                    <a:lnTo>
                      <a:pt x="250" y="60"/>
                    </a:lnTo>
                    <a:lnTo>
                      <a:pt x="251" y="60"/>
                    </a:lnTo>
                    <a:lnTo>
                      <a:pt x="251" y="62"/>
                    </a:lnTo>
                    <a:lnTo>
                      <a:pt x="252" y="62"/>
                    </a:lnTo>
                    <a:lnTo>
                      <a:pt x="254" y="63"/>
                    </a:lnTo>
                    <a:lnTo>
                      <a:pt x="255" y="63"/>
                    </a:lnTo>
                    <a:lnTo>
                      <a:pt x="255" y="64"/>
                    </a:lnTo>
                    <a:lnTo>
                      <a:pt x="256" y="64"/>
                    </a:lnTo>
                    <a:lnTo>
                      <a:pt x="257" y="66"/>
                    </a:lnTo>
                    <a:lnTo>
                      <a:pt x="259" y="67"/>
                    </a:lnTo>
                    <a:lnTo>
                      <a:pt x="260" y="68"/>
                    </a:lnTo>
                    <a:lnTo>
                      <a:pt x="261" y="68"/>
                    </a:lnTo>
                    <a:lnTo>
                      <a:pt x="261" y="70"/>
                    </a:lnTo>
                    <a:lnTo>
                      <a:pt x="263" y="70"/>
                    </a:lnTo>
                    <a:lnTo>
                      <a:pt x="264" y="71"/>
                    </a:lnTo>
                    <a:lnTo>
                      <a:pt x="265" y="72"/>
                    </a:lnTo>
                    <a:lnTo>
                      <a:pt x="266" y="72"/>
                    </a:lnTo>
                    <a:lnTo>
                      <a:pt x="268" y="74"/>
                    </a:lnTo>
                    <a:lnTo>
                      <a:pt x="269" y="75"/>
                    </a:lnTo>
                    <a:lnTo>
                      <a:pt x="270" y="75"/>
                    </a:lnTo>
                    <a:lnTo>
                      <a:pt x="270" y="76"/>
                    </a:lnTo>
                    <a:lnTo>
                      <a:pt x="271" y="76"/>
                    </a:lnTo>
                    <a:lnTo>
                      <a:pt x="273" y="78"/>
                    </a:lnTo>
                    <a:lnTo>
                      <a:pt x="274" y="79"/>
                    </a:lnTo>
                    <a:lnTo>
                      <a:pt x="275" y="80"/>
                    </a:lnTo>
                    <a:lnTo>
                      <a:pt x="277" y="80"/>
                    </a:lnTo>
                    <a:lnTo>
                      <a:pt x="277" y="81"/>
                    </a:lnTo>
                    <a:lnTo>
                      <a:pt x="278" y="81"/>
                    </a:lnTo>
                    <a:lnTo>
                      <a:pt x="279" y="83"/>
                    </a:lnTo>
                    <a:lnTo>
                      <a:pt x="279" y="84"/>
                    </a:lnTo>
                    <a:lnTo>
                      <a:pt x="280" y="84"/>
                    </a:lnTo>
                    <a:lnTo>
                      <a:pt x="282" y="85"/>
                    </a:lnTo>
                    <a:lnTo>
                      <a:pt x="283" y="85"/>
                    </a:lnTo>
                    <a:lnTo>
                      <a:pt x="283" y="87"/>
                    </a:lnTo>
                    <a:lnTo>
                      <a:pt x="284" y="87"/>
                    </a:lnTo>
                    <a:lnTo>
                      <a:pt x="285" y="88"/>
                    </a:lnTo>
                    <a:lnTo>
                      <a:pt x="285" y="89"/>
                    </a:lnTo>
                    <a:lnTo>
                      <a:pt x="287" y="89"/>
                    </a:lnTo>
                    <a:lnTo>
                      <a:pt x="288" y="91"/>
                    </a:lnTo>
                    <a:lnTo>
                      <a:pt x="289" y="91"/>
                    </a:lnTo>
                    <a:lnTo>
                      <a:pt x="289" y="92"/>
                    </a:lnTo>
                    <a:lnTo>
                      <a:pt x="291" y="93"/>
                    </a:lnTo>
                    <a:lnTo>
                      <a:pt x="292" y="93"/>
                    </a:lnTo>
                    <a:lnTo>
                      <a:pt x="292" y="95"/>
                    </a:lnTo>
                    <a:lnTo>
                      <a:pt x="293" y="95"/>
                    </a:lnTo>
                    <a:lnTo>
                      <a:pt x="294" y="96"/>
                    </a:lnTo>
                    <a:lnTo>
                      <a:pt x="296" y="96"/>
                    </a:lnTo>
                    <a:lnTo>
                      <a:pt x="296" y="97"/>
                    </a:lnTo>
                    <a:lnTo>
                      <a:pt x="297" y="99"/>
                    </a:lnTo>
                    <a:lnTo>
                      <a:pt x="298" y="99"/>
                    </a:lnTo>
                    <a:lnTo>
                      <a:pt x="299" y="100"/>
                    </a:lnTo>
                    <a:lnTo>
                      <a:pt x="301" y="101"/>
                    </a:lnTo>
                    <a:lnTo>
                      <a:pt x="302" y="102"/>
                    </a:lnTo>
                    <a:lnTo>
                      <a:pt x="303" y="104"/>
                    </a:lnTo>
                    <a:lnTo>
                      <a:pt x="305" y="105"/>
                    </a:lnTo>
                    <a:lnTo>
                      <a:pt x="306" y="105"/>
                    </a:lnTo>
                    <a:lnTo>
                      <a:pt x="306" y="106"/>
                    </a:lnTo>
                    <a:lnTo>
                      <a:pt x="307" y="106"/>
                    </a:lnTo>
                    <a:lnTo>
                      <a:pt x="308" y="108"/>
                    </a:lnTo>
                    <a:lnTo>
                      <a:pt x="310" y="109"/>
                    </a:lnTo>
                    <a:lnTo>
                      <a:pt x="311" y="110"/>
                    </a:lnTo>
                    <a:lnTo>
                      <a:pt x="312" y="112"/>
                    </a:lnTo>
                    <a:lnTo>
                      <a:pt x="313" y="112"/>
                    </a:lnTo>
                    <a:lnTo>
                      <a:pt x="313" y="113"/>
                    </a:lnTo>
                    <a:lnTo>
                      <a:pt x="315" y="114"/>
                    </a:lnTo>
                    <a:lnTo>
                      <a:pt x="316" y="114"/>
                    </a:lnTo>
                    <a:lnTo>
                      <a:pt x="316" y="116"/>
                    </a:lnTo>
                    <a:lnTo>
                      <a:pt x="317" y="116"/>
                    </a:lnTo>
                    <a:lnTo>
                      <a:pt x="319" y="117"/>
                    </a:lnTo>
                    <a:lnTo>
                      <a:pt x="320" y="118"/>
                    </a:lnTo>
                    <a:lnTo>
                      <a:pt x="321" y="120"/>
                    </a:lnTo>
                    <a:lnTo>
                      <a:pt x="322" y="121"/>
                    </a:lnTo>
                    <a:lnTo>
                      <a:pt x="324" y="121"/>
                    </a:lnTo>
                    <a:lnTo>
                      <a:pt x="324" y="122"/>
                    </a:lnTo>
                    <a:lnTo>
                      <a:pt x="325" y="124"/>
                    </a:lnTo>
                    <a:lnTo>
                      <a:pt x="326" y="125"/>
                    </a:lnTo>
                    <a:lnTo>
                      <a:pt x="327" y="125"/>
                    </a:lnTo>
                    <a:lnTo>
                      <a:pt x="327" y="126"/>
                    </a:lnTo>
                    <a:lnTo>
                      <a:pt x="329" y="127"/>
                    </a:lnTo>
                    <a:lnTo>
                      <a:pt x="330" y="127"/>
                    </a:lnTo>
                    <a:lnTo>
                      <a:pt x="330" y="129"/>
                    </a:lnTo>
                    <a:lnTo>
                      <a:pt x="331" y="130"/>
                    </a:lnTo>
                    <a:lnTo>
                      <a:pt x="333" y="130"/>
                    </a:lnTo>
                    <a:lnTo>
                      <a:pt x="334" y="131"/>
                    </a:lnTo>
                    <a:lnTo>
                      <a:pt x="334" y="133"/>
                    </a:lnTo>
                    <a:lnTo>
                      <a:pt x="335" y="134"/>
                    </a:lnTo>
                    <a:lnTo>
                      <a:pt x="336" y="134"/>
                    </a:lnTo>
                    <a:lnTo>
                      <a:pt x="338" y="135"/>
                    </a:lnTo>
                    <a:lnTo>
                      <a:pt x="338" y="137"/>
                    </a:lnTo>
                    <a:lnTo>
                      <a:pt x="339" y="137"/>
                    </a:lnTo>
                    <a:lnTo>
                      <a:pt x="340" y="138"/>
                    </a:lnTo>
                    <a:lnTo>
                      <a:pt x="340" y="139"/>
                    </a:lnTo>
                    <a:lnTo>
                      <a:pt x="341" y="141"/>
                    </a:lnTo>
                    <a:lnTo>
                      <a:pt x="343" y="141"/>
                    </a:lnTo>
                    <a:lnTo>
                      <a:pt x="344" y="142"/>
                    </a:lnTo>
                    <a:lnTo>
                      <a:pt x="344" y="143"/>
                    </a:lnTo>
                    <a:lnTo>
                      <a:pt x="345" y="145"/>
                    </a:lnTo>
                    <a:lnTo>
                      <a:pt x="347" y="145"/>
                    </a:lnTo>
                    <a:lnTo>
                      <a:pt x="347" y="146"/>
                    </a:lnTo>
                    <a:lnTo>
                      <a:pt x="348" y="147"/>
                    </a:lnTo>
                    <a:lnTo>
                      <a:pt x="349" y="148"/>
                    </a:lnTo>
                    <a:lnTo>
                      <a:pt x="350" y="148"/>
                    </a:lnTo>
                    <a:lnTo>
                      <a:pt x="350" y="150"/>
                    </a:lnTo>
                    <a:lnTo>
                      <a:pt x="352" y="151"/>
                    </a:lnTo>
                    <a:lnTo>
                      <a:pt x="353" y="152"/>
                    </a:lnTo>
                    <a:lnTo>
                      <a:pt x="354" y="154"/>
                    </a:lnTo>
                    <a:lnTo>
                      <a:pt x="355" y="155"/>
                    </a:lnTo>
                    <a:lnTo>
                      <a:pt x="357" y="156"/>
                    </a:lnTo>
                    <a:lnTo>
                      <a:pt x="358" y="158"/>
                    </a:lnTo>
                    <a:lnTo>
                      <a:pt x="359" y="159"/>
                    </a:lnTo>
                    <a:lnTo>
                      <a:pt x="359" y="160"/>
                    </a:lnTo>
                    <a:lnTo>
                      <a:pt x="361" y="160"/>
                    </a:lnTo>
                    <a:lnTo>
                      <a:pt x="362" y="162"/>
                    </a:lnTo>
                    <a:lnTo>
                      <a:pt x="362" y="163"/>
                    </a:lnTo>
                    <a:lnTo>
                      <a:pt x="363" y="164"/>
                    </a:lnTo>
                    <a:lnTo>
                      <a:pt x="364" y="166"/>
                    </a:lnTo>
                    <a:lnTo>
                      <a:pt x="366" y="166"/>
                    </a:lnTo>
                    <a:lnTo>
                      <a:pt x="366" y="167"/>
                    </a:lnTo>
                    <a:lnTo>
                      <a:pt x="367" y="168"/>
                    </a:lnTo>
                    <a:lnTo>
                      <a:pt x="368" y="169"/>
                    </a:lnTo>
                    <a:lnTo>
                      <a:pt x="368" y="171"/>
                    </a:lnTo>
                    <a:lnTo>
                      <a:pt x="369" y="171"/>
                    </a:lnTo>
                    <a:lnTo>
                      <a:pt x="371" y="172"/>
                    </a:lnTo>
                    <a:lnTo>
                      <a:pt x="372" y="173"/>
                    </a:lnTo>
                    <a:lnTo>
                      <a:pt x="372" y="175"/>
                    </a:lnTo>
                    <a:lnTo>
                      <a:pt x="373" y="176"/>
                    </a:lnTo>
                    <a:lnTo>
                      <a:pt x="375" y="176"/>
                    </a:lnTo>
                    <a:lnTo>
                      <a:pt x="375" y="177"/>
                    </a:lnTo>
                    <a:lnTo>
                      <a:pt x="376" y="179"/>
                    </a:lnTo>
                    <a:lnTo>
                      <a:pt x="377" y="180"/>
                    </a:lnTo>
                    <a:lnTo>
                      <a:pt x="378" y="181"/>
                    </a:lnTo>
                    <a:lnTo>
                      <a:pt x="380" y="183"/>
                    </a:lnTo>
                    <a:lnTo>
                      <a:pt x="381" y="184"/>
                    </a:lnTo>
                    <a:lnTo>
                      <a:pt x="382" y="185"/>
                    </a:lnTo>
                    <a:lnTo>
                      <a:pt x="382" y="187"/>
                    </a:lnTo>
                    <a:lnTo>
                      <a:pt x="383" y="188"/>
                    </a:lnTo>
                    <a:lnTo>
                      <a:pt x="385" y="188"/>
                    </a:lnTo>
                    <a:lnTo>
                      <a:pt x="385" y="189"/>
                    </a:lnTo>
                    <a:lnTo>
                      <a:pt x="386" y="191"/>
                    </a:lnTo>
                    <a:lnTo>
                      <a:pt x="387" y="192"/>
                    </a:lnTo>
                    <a:lnTo>
                      <a:pt x="389" y="193"/>
                    </a:lnTo>
                    <a:lnTo>
                      <a:pt x="389" y="194"/>
                    </a:lnTo>
                    <a:lnTo>
                      <a:pt x="390" y="194"/>
                    </a:lnTo>
                    <a:lnTo>
                      <a:pt x="391" y="196"/>
                    </a:lnTo>
                    <a:lnTo>
                      <a:pt x="392" y="197"/>
                    </a:lnTo>
                    <a:lnTo>
                      <a:pt x="392" y="198"/>
                    </a:lnTo>
                    <a:lnTo>
                      <a:pt x="394" y="200"/>
                    </a:lnTo>
                    <a:lnTo>
                      <a:pt x="395" y="201"/>
                    </a:lnTo>
                    <a:lnTo>
                      <a:pt x="396" y="202"/>
                    </a:lnTo>
                    <a:lnTo>
                      <a:pt x="397" y="204"/>
                    </a:lnTo>
                    <a:lnTo>
                      <a:pt x="399" y="205"/>
                    </a:lnTo>
                    <a:lnTo>
                      <a:pt x="399" y="206"/>
                    </a:lnTo>
                    <a:lnTo>
                      <a:pt x="400" y="208"/>
                    </a:lnTo>
                    <a:lnTo>
                      <a:pt x="401" y="209"/>
                    </a:lnTo>
                    <a:lnTo>
                      <a:pt x="403" y="210"/>
                    </a:lnTo>
                    <a:lnTo>
                      <a:pt x="404" y="212"/>
                    </a:lnTo>
                    <a:lnTo>
                      <a:pt x="405" y="213"/>
                    </a:lnTo>
                    <a:lnTo>
                      <a:pt x="405" y="214"/>
                    </a:lnTo>
                    <a:lnTo>
                      <a:pt x="406" y="215"/>
                    </a:lnTo>
                    <a:lnTo>
                      <a:pt x="408" y="217"/>
                    </a:lnTo>
                    <a:lnTo>
                      <a:pt x="409" y="218"/>
                    </a:lnTo>
                    <a:lnTo>
                      <a:pt x="410" y="219"/>
                    </a:lnTo>
                    <a:lnTo>
                      <a:pt x="411" y="221"/>
                    </a:lnTo>
                    <a:lnTo>
                      <a:pt x="411" y="222"/>
                    </a:lnTo>
                    <a:lnTo>
                      <a:pt x="413" y="223"/>
                    </a:lnTo>
                    <a:lnTo>
                      <a:pt x="414" y="225"/>
                    </a:lnTo>
                    <a:lnTo>
                      <a:pt x="414" y="226"/>
                    </a:lnTo>
                    <a:lnTo>
                      <a:pt x="415" y="226"/>
                    </a:lnTo>
                    <a:lnTo>
                      <a:pt x="417" y="227"/>
                    </a:lnTo>
                    <a:lnTo>
                      <a:pt x="417" y="229"/>
                    </a:lnTo>
                    <a:lnTo>
                      <a:pt x="418" y="230"/>
                    </a:lnTo>
                    <a:lnTo>
                      <a:pt x="419" y="231"/>
                    </a:lnTo>
                    <a:lnTo>
                      <a:pt x="420" y="233"/>
                    </a:lnTo>
                    <a:lnTo>
                      <a:pt x="420" y="234"/>
                    </a:lnTo>
                    <a:lnTo>
                      <a:pt x="422" y="235"/>
                    </a:lnTo>
                    <a:lnTo>
                      <a:pt x="423" y="236"/>
                    </a:lnTo>
                    <a:lnTo>
                      <a:pt x="423" y="238"/>
                    </a:lnTo>
                    <a:lnTo>
                      <a:pt x="424" y="239"/>
                    </a:lnTo>
                    <a:lnTo>
                      <a:pt x="425" y="239"/>
                    </a:lnTo>
                    <a:lnTo>
                      <a:pt x="427" y="240"/>
                    </a:lnTo>
                    <a:lnTo>
                      <a:pt x="427" y="242"/>
                    </a:lnTo>
                    <a:lnTo>
                      <a:pt x="428" y="243"/>
                    </a:lnTo>
                    <a:lnTo>
                      <a:pt x="429" y="244"/>
                    </a:lnTo>
                    <a:lnTo>
                      <a:pt x="429" y="246"/>
                    </a:lnTo>
                    <a:lnTo>
                      <a:pt x="431" y="247"/>
                    </a:lnTo>
                    <a:lnTo>
                      <a:pt x="432" y="248"/>
                    </a:lnTo>
                    <a:lnTo>
                      <a:pt x="433" y="250"/>
                    </a:lnTo>
                    <a:lnTo>
                      <a:pt x="433" y="251"/>
                    </a:lnTo>
                    <a:lnTo>
                      <a:pt x="434" y="252"/>
                    </a:lnTo>
                    <a:lnTo>
                      <a:pt x="436" y="254"/>
                    </a:lnTo>
                    <a:lnTo>
                      <a:pt x="437" y="255"/>
                    </a:lnTo>
                    <a:lnTo>
                      <a:pt x="437" y="256"/>
                    </a:lnTo>
                    <a:lnTo>
                      <a:pt x="438" y="258"/>
                    </a:lnTo>
                    <a:lnTo>
                      <a:pt x="439" y="259"/>
                    </a:lnTo>
                    <a:lnTo>
                      <a:pt x="439" y="260"/>
                    </a:lnTo>
                    <a:lnTo>
                      <a:pt x="441" y="260"/>
                    </a:lnTo>
                    <a:lnTo>
                      <a:pt x="442" y="261"/>
                    </a:lnTo>
                    <a:lnTo>
                      <a:pt x="443" y="263"/>
                    </a:lnTo>
                    <a:lnTo>
                      <a:pt x="443" y="264"/>
                    </a:lnTo>
                    <a:lnTo>
                      <a:pt x="445" y="265"/>
                    </a:lnTo>
                    <a:lnTo>
                      <a:pt x="446" y="267"/>
                    </a:lnTo>
                    <a:lnTo>
                      <a:pt x="447" y="268"/>
                    </a:lnTo>
                    <a:lnTo>
                      <a:pt x="447" y="269"/>
                    </a:lnTo>
                    <a:lnTo>
                      <a:pt x="448" y="271"/>
                    </a:lnTo>
                    <a:lnTo>
                      <a:pt x="450" y="272"/>
                    </a:lnTo>
                    <a:lnTo>
                      <a:pt x="451" y="273"/>
                    </a:lnTo>
                    <a:lnTo>
                      <a:pt x="451" y="275"/>
                    </a:lnTo>
                    <a:lnTo>
                      <a:pt x="452" y="276"/>
                    </a:lnTo>
                    <a:lnTo>
                      <a:pt x="453" y="277"/>
                    </a:lnTo>
                    <a:lnTo>
                      <a:pt x="453" y="279"/>
                    </a:lnTo>
                    <a:lnTo>
                      <a:pt x="455" y="280"/>
                    </a:lnTo>
                    <a:lnTo>
                      <a:pt x="456" y="281"/>
                    </a:lnTo>
                    <a:lnTo>
                      <a:pt x="457" y="282"/>
                    </a:lnTo>
                    <a:lnTo>
                      <a:pt x="457" y="284"/>
                    </a:lnTo>
                    <a:lnTo>
                      <a:pt x="459" y="285"/>
                    </a:lnTo>
                    <a:lnTo>
                      <a:pt x="460" y="286"/>
                    </a:lnTo>
                    <a:lnTo>
                      <a:pt x="461" y="288"/>
                    </a:lnTo>
                    <a:lnTo>
                      <a:pt x="461" y="289"/>
                    </a:lnTo>
                    <a:lnTo>
                      <a:pt x="462" y="290"/>
                    </a:lnTo>
                    <a:lnTo>
                      <a:pt x="464" y="292"/>
                    </a:lnTo>
                    <a:lnTo>
                      <a:pt x="465" y="293"/>
                    </a:lnTo>
                    <a:lnTo>
                      <a:pt x="465" y="294"/>
                    </a:lnTo>
                    <a:lnTo>
                      <a:pt x="466" y="296"/>
                    </a:lnTo>
                    <a:lnTo>
                      <a:pt x="467" y="297"/>
                    </a:lnTo>
                    <a:lnTo>
                      <a:pt x="467" y="298"/>
                    </a:lnTo>
                    <a:lnTo>
                      <a:pt x="469" y="300"/>
                    </a:lnTo>
                    <a:lnTo>
                      <a:pt x="470" y="301"/>
                    </a:lnTo>
                    <a:lnTo>
                      <a:pt x="471" y="302"/>
                    </a:lnTo>
                    <a:lnTo>
                      <a:pt x="471" y="304"/>
                    </a:lnTo>
                    <a:lnTo>
                      <a:pt x="473" y="305"/>
                    </a:lnTo>
                    <a:lnTo>
                      <a:pt x="474" y="306"/>
                    </a:lnTo>
                    <a:lnTo>
                      <a:pt x="475" y="307"/>
                    </a:lnTo>
                    <a:lnTo>
                      <a:pt x="475" y="309"/>
                    </a:lnTo>
                    <a:lnTo>
                      <a:pt x="476" y="310"/>
                    </a:lnTo>
                    <a:lnTo>
                      <a:pt x="478" y="311"/>
                    </a:lnTo>
                    <a:lnTo>
                      <a:pt x="478" y="313"/>
                    </a:lnTo>
                    <a:lnTo>
                      <a:pt x="479" y="314"/>
                    </a:lnTo>
                    <a:lnTo>
                      <a:pt x="480" y="315"/>
                    </a:lnTo>
                    <a:lnTo>
                      <a:pt x="481" y="317"/>
                    </a:lnTo>
                    <a:lnTo>
                      <a:pt x="481" y="318"/>
                    </a:lnTo>
                    <a:lnTo>
                      <a:pt x="483" y="319"/>
                    </a:lnTo>
                    <a:lnTo>
                      <a:pt x="484" y="321"/>
                    </a:lnTo>
                    <a:lnTo>
                      <a:pt x="484" y="322"/>
                    </a:lnTo>
                    <a:lnTo>
                      <a:pt x="485" y="323"/>
                    </a:lnTo>
                    <a:lnTo>
                      <a:pt x="487" y="325"/>
                    </a:lnTo>
                    <a:lnTo>
                      <a:pt x="488" y="326"/>
                    </a:lnTo>
                    <a:lnTo>
                      <a:pt x="488" y="327"/>
                    </a:lnTo>
                    <a:lnTo>
                      <a:pt x="489" y="328"/>
                    </a:lnTo>
                    <a:lnTo>
                      <a:pt x="490" y="330"/>
                    </a:lnTo>
                    <a:lnTo>
                      <a:pt x="490" y="331"/>
                    </a:lnTo>
                    <a:lnTo>
                      <a:pt x="492" y="332"/>
                    </a:lnTo>
                    <a:lnTo>
                      <a:pt x="493" y="335"/>
                    </a:lnTo>
                    <a:lnTo>
                      <a:pt x="494" y="336"/>
                    </a:lnTo>
                    <a:lnTo>
                      <a:pt x="494" y="338"/>
                    </a:lnTo>
                    <a:lnTo>
                      <a:pt x="495" y="339"/>
                    </a:lnTo>
                    <a:lnTo>
                      <a:pt x="497" y="340"/>
                    </a:lnTo>
                    <a:lnTo>
                      <a:pt x="497" y="342"/>
                    </a:lnTo>
                    <a:lnTo>
                      <a:pt x="498" y="343"/>
                    </a:lnTo>
                    <a:lnTo>
                      <a:pt x="499" y="344"/>
                    </a:lnTo>
                    <a:lnTo>
                      <a:pt x="499" y="346"/>
                    </a:lnTo>
                    <a:lnTo>
                      <a:pt x="501" y="347"/>
                    </a:lnTo>
                    <a:lnTo>
                      <a:pt x="502" y="348"/>
                    </a:lnTo>
                    <a:lnTo>
                      <a:pt x="503" y="349"/>
                    </a:lnTo>
                    <a:lnTo>
                      <a:pt x="503" y="351"/>
                    </a:lnTo>
                    <a:lnTo>
                      <a:pt x="504" y="352"/>
                    </a:lnTo>
                    <a:lnTo>
                      <a:pt x="506" y="353"/>
                    </a:lnTo>
                    <a:lnTo>
                      <a:pt x="506" y="355"/>
                    </a:lnTo>
                    <a:lnTo>
                      <a:pt x="507" y="356"/>
                    </a:lnTo>
                    <a:lnTo>
                      <a:pt x="508" y="357"/>
                    </a:lnTo>
                    <a:lnTo>
                      <a:pt x="509" y="359"/>
                    </a:lnTo>
                    <a:lnTo>
                      <a:pt x="509" y="361"/>
                    </a:lnTo>
                    <a:lnTo>
                      <a:pt x="511" y="363"/>
                    </a:lnTo>
                    <a:lnTo>
                      <a:pt x="512" y="364"/>
                    </a:lnTo>
                    <a:lnTo>
                      <a:pt x="512" y="365"/>
                    </a:lnTo>
                    <a:lnTo>
                      <a:pt x="513" y="367"/>
                    </a:lnTo>
                    <a:lnTo>
                      <a:pt x="515" y="368"/>
                    </a:lnTo>
                    <a:lnTo>
                      <a:pt x="516" y="369"/>
                    </a:lnTo>
                    <a:lnTo>
                      <a:pt x="516" y="371"/>
                    </a:lnTo>
                    <a:lnTo>
                      <a:pt x="517" y="372"/>
                    </a:lnTo>
                    <a:lnTo>
                      <a:pt x="518" y="373"/>
                    </a:lnTo>
                    <a:lnTo>
                      <a:pt x="520" y="374"/>
                    </a:lnTo>
                    <a:lnTo>
                      <a:pt x="520" y="376"/>
                    </a:lnTo>
                    <a:lnTo>
                      <a:pt x="521" y="378"/>
                    </a:lnTo>
                    <a:lnTo>
                      <a:pt x="522" y="380"/>
                    </a:lnTo>
                    <a:lnTo>
                      <a:pt x="522" y="381"/>
                    </a:lnTo>
                    <a:lnTo>
                      <a:pt x="523" y="382"/>
                    </a:lnTo>
                    <a:lnTo>
                      <a:pt x="525" y="384"/>
                    </a:lnTo>
                    <a:lnTo>
                      <a:pt x="526" y="385"/>
                    </a:lnTo>
                    <a:lnTo>
                      <a:pt x="526" y="386"/>
                    </a:lnTo>
                    <a:lnTo>
                      <a:pt x="527" y="388"/>
                    </a:lnTo>
                    <a:lnTo>
                      <a:pt x="529" y="389"/>
                    </a:lnTo>
                    <a:lnTo>
                      <a:pt x="530" y="390"/>
                    </a:lnTo>
                    <a:lnTo>
                      <a:pt x="530" y="393"/>
                    </a:lnTo>
                    <a:lnTo>
                      <a:pt x="531" y="394"/>
                    </a:lnTo>
                    <a:lnTo>
                      <a:pt x="532" y="395"/>
                    </a:lnTo>
                    <a:lnTo>
                      <a:pt x="534" y="397"/>
                    </a:lnTo>
                    <a:lnTo>
                      <a:pt x="534" y="398"/>
                    </a:lnTo>
                    <a:lnTo>
                      <a:pt x="535" y="399"/>
                    </a:lnTo>
                    <a:lnTo>
                      <a:pt x="536" y="401"/>
                    </a:lnTo>
                    <a:lnTo>
                      <a:pt x="536" y="402"/>
                    </a:lnTo>
                    <a:lnTo>
                      <a:pt x="537" y="405"/>
                    </a:lnTo>
                    <a:lnTo>
                      <a:pt x="539" y="406"/>
                    </a:lnTo>
                    <a:lnTo>
                      <a:pt x="540" y="407"/>
                    </a:lnTo>
                    <a:lnTo>
                      <a:pt x="540" y="409"/>
                    </a:lnTo>
                    <a:lnTo>
                      <a:pt x="541" y="410"/>
                    </a:lnTo>
                    <a:lnTo>
                      <a:pt x="543" y="411"/>
                    </a:lnTo>
                    <a:lnTo>
                      <a:pt x="544" y="413"/>
                    </a:lnTo>
                    <a:lnTo>
                      <a:pt x="544" y="414"/>
                    </a:lnTo>
                    <a:lnTo>
                      <a:pt x="545" y="417"/>
                    </a:lnTo>
                    <a:lnTo>
                      <a:pt x="546" y="418"/>
                    </a:lnTo>
                    <a:lnTo>
                      <a:pt x="548" y="419"/>
                    </a:lnTo>
                    <a:lnTo>
                      <a:pt x="548" y="420"/>
                    </a:lnTo>
                    <a:lnTo>
                      <a:pt x="549" y="422"/>
                    </a:lnTo>
                    <a:lnTo>
                      <a:pt x="550" y="423"/>
                    </a:lnTo>
                    <a:lnTo>
                      <a:pt x="550" y="424"/>
                    </a:lnTo>
                    <a:lnTo>
                      <a:pt x="551" y="426"/>
                    </a:lnTo>
                    <a:lnTo>
                      <a:pt x="553" y="428"/>
                    </a:lnTo>
                    <a:lnTo>
                      <a:pt x="554" y="430"/>
                    </a:lnTo>
                    <a:lnTo>
                      <a:pt x="554" y="431"/>
                    </a:lnTo>
                    <a:lnTo>
                      <a:pt x="555" y="432"/>
                    </a:lnTo>
                    <a:lnTo>
                      <a:pt x="557" y="434"/>
                    </a:lnTo>
                    <a:lnTo>
                      <a:pt x="558" y="435"/>
                    </a:lnTo>
                    <a:lnTo>
                      <a:pt x="558" y="436"/>
                    </a:lnTo>
                    <a:lnTo>
                      <a:pt x="559" y="439"/>
                    </a:lnTo>
                    <a:lnTo>
                      <a:pt x="560" y="440"/>
                    </a:lnTo>
                    <a:lnTo>
                      <a:pt x="560" y="441"/>
                    </a:lnTo>
                    <a:lnTo>
                      <a:pt x="562" y="443"/>
                    </a:lnTo>
                    <a:lnTo>
                      <a:pt x="563" y="444"/>
                    </a:lnTo>
                    <a:lnTo>
                      <a:pt x="564" y="445"/>
                    </a:lnTo>
                    <a:lnTo>
                      <a:pt x="564" y="447"/>
                    </a:lnTo>
                    <a:lnTo>
                      <a:pt x="565" y="449"/>
                    </a:lnTo>
                    <a:lnTo>
                      <a:pt x="567" y="451"/>
                    </a:lnTo>
                    <a:lnTo>
                      <a:pt x="567" y="452"/>
                    </a:lnTo>
                    <a:lnTo>
                      <a:pt x="568" y="453"/>
                    </a:lnTo>
                    <a:lnTo>
                      <a:pt x="569" y="455"/>
                    </a:lnTo>
                    <a:lnTo>
                      <a:pt x="571" y="456"/>
                    </a:lnTo>
                    <a:lnTo>
                      <a:pt x="571" y="459"/>
                    </a:lnTo>
                    <a:lnTo>
                      <a:pt x="572" y="460"/>
                    </a:lnTo>
                    <a:lnTo>
                      <a:pt x="573" y="461"/>
                    </a:lnTo>
                    <a:lnTo>
                      <a:pt x="573" y="462"/>
                    </a:lnTo>
                    <a:lnTo>
                      <a:pt x="574" y="464"/>
                    </a:lnTo>
                    <a:lnTo>
                      <a:pt x="576" y="465"/>
                    </a:lnTo>
                    <a:lnTo>
                      <a:pt x="577" y="468"/>
                    </a:lnTo>
                    <a:lnTo>
                      <a:pt x="577" y="469"/>
                    </a:lnTo>
                    <a:lnTo>
                      <a:pt x="578" y="470"/>
                    </a:lnTo>
                    <a:lnTo>
                      <a:pt x="579" y="472"/>
                    </a:lnTo>
                    <a:lnTo>
                      <a:pt x="579" y="473"/>
                    </a:lnTo>
                    <a:lnTo>
                      <a:pt x="581" y="474"/>
                    </a:lnTo>
                    <a:lnTo>
                      <a:pt x="582" y="477"/>
                    </a:lnTo>
                    <a:lnTo>
                      <a:pt x="582" y="478"/>
                    </a:lnTo>
                    <a:lnTo>
                      <a:pt x="583" y="480"/>
                    </a:lnTo>
                    <a:lnTo>
                      <a:pt x="585" y="481"/>
                    </a:lnTo>
                    <a:lnTo>
                      <a:pt x="586" y="482"/>
                    </a:lnTo>
                    <a:lnTo>
                      <a:pt x="586" y="484"/>
                    </a:lnTo>
                    <a:lnTo>
                      <a:pt x="587" y="486"/>
                    </a:lnTo>
                    <a:lnTo>
                      <a:pt x="588" y="487"/>
                    </a:lnTo>
                    <a:lnTo>
                      <a:pt x="588" y="489"/>
                    </a:lnTo>
                    <a:lnTo>
                      <a:pt x="590" y="490"/>
                    </a:lnTo>
                    <a:lnTo>
                      <a:pt x="591" y="491"/>
                    </a:lnTo>
                    <a:lnTo>
                      <a:pt x="592" y="494"/>
                    </a:lnTo>
                    <a:lnTo>
                      <a:pt x="592" y="495"/>
                    </a:lnTo>
                    <a:lnTo>
                      <a:pt x="593" y="497"/>
                    </a:lnTo>
                    <a:lnTo>
                      <a:pt x="595" y="498"/>
                    </a:lnTo>
                    <a:lnTo>
                      <a:pt x="595" y="499"/>
                    </a:lnTo>
                    <a:lnTo>
                      <a:pt x="596" y="501"/>
                    </a:lnTo>
                    <a:lnTo>
                      <a:pt x="597" y="503"/>
                    </a:lnTo>
                    <a:lnTo>
                      <a:pt x="599" y="505"/>
                    </a:lnTo>
                    <a:lnTo>
                      <a:pt x="599" y="506"/>
                    </a:lnTo>
                    <a:lnTo>
                      <a:pt x="600" y="507"/>
                    </a:lnTo>
                    <a:lnTo>
                      <a:pt x="601" y="508"/>
                    </a:lnTo>
                    <a:lnTo>
                      <a:pt x="602" y="511"/>
                    </a:lnTo>
                    <a:lnTo>
                      <a:pt x="602" y="512"/>
                    </a:lnTo>
                    <a:lnTo>
                      <a:pt x="604" y="514"/>
                    </a:lnTo>
                    <a:lnTo>
                      <a:pt x="605" y="515"/>
                    </a:lnTo>
                    <a:lnTo>
                      <a:pt x="605" y="516"/>
                    </a:lnTo>
                    <a:lnTo>
                      <a:pt x="606" y="519"/>
                    </a:lnTo>
                    <a:lnTo>
                      <a:pt x="607" y="520"/>
                    </a:lnTo>
                    <a:lnTo>
                      <a:pt x="609" y="522"/>
                    </a:lnTo>
                    <a:lnTo>
                      <a:pt x="609" y="523"/>
                    </a:lnTo>
                    <a:lnTo>
                      <a:pt x="610" y="524"/>
                    </a:lnTo>
                    <a:lnTo>
                      <a:pt x="611" y="527"/>
                    </a:lnTo>
                    <a:lnTo>
                      <a:pt x="613" y="528"/>
                    </a:lnTo>
                    <a:lnTo>
                      <a:pt x="613" y="529"/>
                    </a:lnTo>
                    <a:lnTo>
                      <a:pt x="614" y="531"/>
                    </a:lnTo>
                    <a:lnTo>
                      <a:pt x="615" y="533"/>
                    </a:lnTo>
                    <a:lnTo>
                      <a:pt x="616" y="535"/>
                    </a:lnTo>
                    <a:lnTo>
                      <a:pt x="616" y="536"/>
                    </a:lnTo>
                    <a:lnTo>
                      <a:pt x="618" y="537"/>
                    </a:lnTo>
                    <a:lnTo>
                      <a:pt x="619" y="539"/>
                    </a:lnTo>
                    <a:lnTo>
                      <a:pt x="619" y="541"/>
                    </a:lnTo>
                    <a:lnTo>
                      <a:pt x="620" y="543"/>
                    </a:lnTo>
                    <a:lnTo>
                      <a:pt x="621" y="544"/>
                    </a:lnTo>
                    <a:lnTo>
                      <a:pt x="623" y="545"/>
                    </a:lnTo>
                    <a:lnTo>
                      <a:pt x="623" y="547"/>
                    </a:lnTo>
                    <a:lnTo>
                      <a:pt x="624" y="549"/>
                    </a:lnTo>
                    <a:lnTo>
                      <a:pt x="625" y="551"/>
                    </a:lnTo>
                    <a:lnTo>
                      <a:pt x="627" y="552"/>
                    </a:lnTo>
                    <a:lnTo>
                      <a:pt x="627" y="553"/>
                    </a:lnTo>
                    <a:lnTo>
                      <a:pt x="628" y="556"/>
                    </a:lnTo>
                    <a:lnTo>
                      <a:pt x="629" y="557"/>
                    </a:lnTo>
                    <a:lnTo>
                      <a:pt x="630" y="558"/>
                    </a:lnTo>
                    <a:lnTo>
                      <a:pt x="630" y="560"/>
                    </a:lnTo>
                    <a:lnTo>
                      <a:pt x="632" y="562"/>
                    </a:lnTo>
                    <a:lnTo>
                      <a:pt x="633" y="564"/>
                    </a:lnTo>
                    <a:lnTo>
                      <a:pt x="633" y="565"/>
                    </a:lnTo>
                    <a:lnTo>
                      <a:pt x="634" y="566"/>
                    </a:lnTo>
                    <a:lnTo>
                      <a:pt x="635" y="568"/>
                    </a:lnTo>
                    <a:lnTo>
                      <a:pt x="637" y="570"/>
                    </a:lnTo>
                    <a:lnTo>
                      <a:pt x="637" y="572"/>
                    </a:lnTo>
                    <a:lnTo>
                      <a:pt x="638" y="573"/>
                    </a:lnTo>
                    <a:lnTo>
                      <a:pt x="639" y="574"/>
                    </a:lnTo>
                    <a:lnTo>
                      <a:pt x="641" y="577"/>
                    </a:lnTo>
                    <a:lnTo>
                      <a:pt x="641" y="578"/>
                    </a:lnTo>
                    <a:lnTo>
                      <a:pt x="642" y="579"/>
                    </a:lnTo>
                    <a:lnTo>
                      <a:pt x="643" y="581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87" name="Freeform 109"/>
              <p:cNvSpPr>
                <a:spLocks/>
              </p:cNvSpPr>
              <p:nvPr/>
            </p:nvSpPr>
            <p:spPr bwMode="auto">
              <a:xfrm rot="-5400000">
                <a:off x="9148" y="2095"/>
                <a:ext cx="598" cy="508"/>
              </a:xfrm>
              <a:custGeom>
                <a:avLst/>
                <a:gdLst>
                  <a:gd name="T0" fmla="*/ 8 w 640"/>
                  <a:gd name="T1" fmla="*/ 8 h 1060"/>
                  <a:gd name="T2" fmla="*/ 18 w 640"/>
                  <a:gd name="T3" fmla="*/ 17 h 1060"/>
                  <a:gd name="T4" fmla="*/ 26 w 640"/>
                  <a:gd name="T5" fmla="*/ 26 h 1060"/>
                  <a:gd name="T6" fmla="*/ 36 w 640"/>
                  <a:gd name="T7" fmla="*/ 35 h 1060"/>
                  <a:gd name="T8" fmla="*/ 45 w 640"/>
                  <a:gd name="T9" fmla="*/ 43 h 1060"/>
                  <a:gd name="T10" fmla="*/ 55 w 640"/>
                  <a:gd name="T11" fmla="*/ 52 h 1060"/>
                  <a:gd name="T12" fmla="*/ 64 w 640"/>
                  <a:gd name="T13" fmla="*/ 61 h 1060"/>
                  <a:gd name="T14" fmla="*/ 74 w 640"/>
                  <a:gd name="T15" fmla="*/ 70 h 1060"/>
                  <a:gd name="T16" fmla="*/ 83 w 640"/>
                  <a:gd name="T17" fmla="*/ 79 h 1060"/>
                  <a:gd name="T18" fmla="*/ 93 w 640"/>
                  <a:gd name="T19" fmla="*/ 88 h 1060"/>
                  <a:gd name="T20" fmla="*/ 103 w 640"/>
                  <a:gd name="T21" fmla="*/ 97 h 1060"/>
                  <a:gd name="T22" fmla="*/ 112 w 640"/>
                  <a:gd name="T23" fmla="*/ 105 h 1060"/>
                  <a:gd name="T24" fmla="*/ 121 w 640"/>
                  <a:gd name="T25" fmla="*/ 115 h 1060"/>
                  <a:gd name="T26" fmla="*/ 131 w 640"/>
                  <a:gd name="T27" fmla="*/ 124 h 1060"/>
                  <a:gd name="T28" fmla="*/ 140 w 640"/>
                  <a:gd name="T29" fmla="*/ 133 h 1060"/>
                  <a:gd name="T30" fmla="*/ 149 w 640"/>
                  <a:gd name="T31" fmla="*/ 142 h 1060"/>
                  <a:gd name="T32" fmla="*/ 158 w 640"/>
                  <a:gd name="T33" fmla="*/ 151 h 1060"/>
                  <a:gd name="T34" fmla="*/ 168 w 640"/>
                  <a:gd name="T35" fmla="*/ 161 h 1060"/>
                  <a:gd name="T36" fmla="*/ 178 w 640"/>
                  <a:gd name="T37" fmla="*/ 169 h 1060"/>
                  <a:gd name="T38" fmla="*/ 187 w 640"/>
                  <a:gd name="T39" fmla="*/ 179 h 1060"/>
                  <a:gd name="T40" fmla="*/ 196 w 640"/>
                  <a:gd name="T41" fmla="*/ 187 h 1060"/>
                  <a:gd name="T42" fmla="*/ 206 w 640"/>
                  <a:gd name="T43" fmla="*/ 196 h 1060"/>
                  <a:gd name="T44" fmla="*/ 215 w 640"/>
                  <a:gd name="T45" fmla="*/ 206 h 1060"/>
                  <a:gd name="T46" fmla="*/ 225 w 640"/>
                  <a:gd name="T47" fmla="*/ 215 h 1060"/>
                  <a:gd name="T48" fmla="*/ 235 w 640"/>
                  <a:gd name="T49" fmla="*/ 223 h 1060"/>
                  <a:gd name="T50" fmla="*/ 244 w 640"/>
                  <a:gd name="T51" fmla="*/ 232 h 1060"/>
                  <a:gd name="T52" fmla="*/ 253 w 640"/>
                  <a:gd name="T53" fmla="*/ 241 h 1060"/>
                  <a:gd name="T54" fmla="*/ 263 w 640"/>
                  <a:gd name="T55" fmla="*/ 250 h 1060"/>
                  <a:gd name="T56" fmla="*/ 272 w 640"/>
                  <a:gd name="T57" fmla="*/ 258 h 1060"/>
                  <a:gd name="T58" fmla="*/ 282 w 640"/>
                  <a:gd name="T59" fmla="*/ 267 h 1060"/>
                  <a:gd name="T60" fmla="*/ 292 w 640"/>
                  <a:gd name="T61" fmla="*/ 276 h 1060"/>
                  <a:gd name="T62" fmla="*/ 301 w 640"/>
                  <a:gd name="T63" fmla="*/ 284 h 1060"/>
                  <a:gd name="T64" fmla="*/ 309 w 640"/>
                  <a:gd name="T65" fmla="*/ 293 h 1060"/>
                  <a:gd name="T66" fmla="*/ 319 w 640"/>
                  <a:gd name="T67" fmla="*/ 301 h 1060"/>
                  <a:gd name="T68" fmla="*/ 328 w 640"/>
                  <a:gd name="T69" fmla="*/ 309 h 1060"/>
                  <a:gd name="T70" fmla="*/ 337 w 640"/>
                  <a:gd name="T71" fmla="*/ 317 h 1060"/>
                  <a:gd name="T72" fmla="*/ 348 w 640"/>
                  <a:gd name="T73" fmla="*/ 326 h 1060"/>
                  <a:gd name="T74" fmla="*/ 357 w 640"/>
                  <a:gd name="T75" fmla="*/ 334 h 1060"/>
                  <a:gd name="T76" fmla="*/ 366 w 640"/>
                  <a:gd name="T77" fmla="*/ 342 h 1060"/>
                  <a:gd name="T78" fmla="*/ 376 w 640"/>
                  <a:gd name="T79" fmla="*/ 350 h 1060"/>
                  <a:gd name="T80" fmla="*/ 385 w 640"/>
                  <a:gd name="T81" fmla="*/ 358 h 1060"/>
                  <a:gd name="T82" fmla="*/ 395 w 640"/>
                  <a:gd name="T83" fmla="*/ 366 h 1060"/>
                  <a:gd name="T84" fmla="*/ 405 w 640"/>
                  <a:gd name="T85" fmla="*/ 373 h 1060"/>
                  <a:gd name="T86" fmla="*/ 414 w 640"/>
                  <a:gd name="T87" fmla="*/ 381 h 1060"/>
                  <a:gd name="T88" fmla="*/ 423 w 640"/>
                  <a:gd name="T89" fmla="*/ 388 h 1060"/>
                  <a:gd name="T90" fmla="*/ 432 w 640"/>
                  <a:gd name="T91" fmla="*/ 395 h 1060"/>
                  <a:gd name="T92" fmla="*/ 441 w 640"/>
                  <a:gd name="T93" fmla="*/ 403 h 1060"/>
                  <a:gd name="T94" fmla="*/ 450 w 640"/>
                  <a:gd name="T95" fmla="*/ 410 h 1060"/>
                  <a:gd name="T96" fmla="*/ 461 w 640"/>
                  <a:gd name="T97" fmla="*/ 417 h 1060"/>
                  <a:gd name="T98" fmla="*/ 470 w 640"/>
                  <a:gd name="T99" fmla="*/ 424 h 1060"/>
                  <a:gd name="T100" fmla="*/ 479 w 640"/>
                  <a:gd name="T101" fmla="*/ 430 h 1060"/>
                  <a:gd name="T102" fmla="*/ 489 w 640"/>
                  <a:gd name="T103" fmla="*/ 438 h 1060"/>
                  <a:gd name="T104" fmla="*/ 498 w 640"/>
                  <a:gd name="T105" fmla="*/ 444 h 1060"/>
                  <a:gd name="T106" fmla="*/ 507 w 640"/>
                  <a:gd name="T107" fmla="*/ 450 h 1060"/>
                  <a:gd name="T108" fmla="*/ 518 w 640"/>
                  <a:gd name="T109" fmla="*/ 458 h 1060"/>
                  <a:gd name="T110" fmla="*/ 527 w 640"/>
                  <a:gd name="T111" fmla="*/ 464 h 1060"/>
                  <a:gd name="T112" fmla="*/ 536 w 640"/>
                  <a:gd name="T113" fmla="*/ 470 h 1060"/>
                  <a:gd name="T114" fmla="*/ 546 w 640"/>
                  <a:gd name="T115" fmla="*/ 476 h 1060"/>
                  <a:gd name="T116" fmla="*/ 555 w 640"/>
                  <a:gd name="T117" fmla="*/ 482 h 1060"/>
                  <a:gd name="T118" fmla="*/ 565 w 640"/>
                  <a:gd name="T119" fmla="*/ 488 h 1060"/>
                  <a:gd name="T120" fmla="*/ 575 w 640"/>
                  <a:gd name="T121" fmla="*/ 494 h 1060"/>
                  <a:gd name="T122" fmla="*/ 584 w 640"/>
                  <a:gd name="T123" fmla="*/ 498 h 1060"/>
                  <a:gd name="T124" fmla="*/ 592 w 640"/>
                  <a:gd name="T125" fmla="*/ 504 h 106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0"/>
                  <a:gd name="T190" fmla="*/ 0 h 1060"/>
                  <a:gd name="T191" fmla="*/ 640 w 640"/>
                  <a:gd name="T192" fmla="*/ 1060 h 106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0" h="1060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8" y="16"/>
                    </a:lnTo>
                    <a:lnTo>
                      <a:pt x="9" y="17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2" y="22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4" y="26"/>
                    </a:lnTo>
                    <a:lnTo>
                      <a:pt x="15" y="29"/>
                    </a:lnTo>
                    <a:lnTo>
                      <a:pt x="15" y="30"/>
                    </a:lnTo>
                    <a:lnTo>
                      <a:pt x="17" y="31"/>
                    </a:lnTo>
                    <a:lnTo>
                      <a:pt x="18" y="34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2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6" y="47"/>
                    </a:lnTo>
                    <a:lnTo>
                      <a:pt x="26" y="48"/>
                    </a:lnTo>
                    <a:lnTo>
                      <a:pt x="27" y="50"/>
                    </a:lnTo>
                    <a:lnTo>
                      <a:pt x="28" y="51"/>
                    </a:lnTo>
                    <a:lnTo>
                      <a:pt x="28" y="54"/>
                    </a:lnTo>
                    <a:lnTo>
                      <a:pt x="29" y="55"/>
                    </a:lnTo>
                    <a:lnTo>
                      <a:pt x="31" y="56"/>
                    </a:lnTo>
                    <a:lnTo>
                      <a:pt x="32" y="59"/>
                    </a:lnTo>
                    <a:lnTo>
                      <a:pt x="32" y="60"/>
                    </a:lnTo>
                    <a:lnTo>
                      <a:pt x="33" y="61"/>
                    </a:lnTo>
                    <a:lnTo>
                      <a:pt x="34" y="63"/>
                    </a:lnTo>
                    <a:lnTo>
                      <a:pt x="34" y="65"/>
                    </a:lnTo>
                    <a:lnTo>
                      <a:pt x="36" y="67"/>
                    </a:lnTo>
                    <a:lnTo>
                      <a:pt x="37" y="68"/>
                    </a:lnTo>
                    <a:lnTo>
                      <a:pt x="38" y="69"/>
                    </a:lnTo>
                    <a:lnTo>
                      <a:pt x="38" y="72"/>
                    </a:lnTo>
                    <a:lnTo>
                      <a:pt x="40" y="73"/>
                    </a:lnTo>
                    <a:lnTo>
                      <a:pt x="41" y="75"/>
                    </a:lnTo>
                    <a:lnTo>
                      <a:pt x="42" y="76"/>
                    </a:lnTo>
                    <a:lnTo>
                      <a:pt x="42" y="79"/>
                    </a:lnTo>
                    <a:lnTo>
                      <a:pt x="43" y="80"/>
                    </a:lnTo>
                    <a:lnTo>
                      <a:pt x="45" y="81"/>
                    </a:lnTo>
                    <a:lnTo>
                      <a:pt x="45" y="84"/>
                    </a:lnTo>
                    <a:lnTo>
                      <a:pt x="46" y="85"/>
                    </a:lnTo>
                    <a:lnTo>
                      <a:pt x="47" y="86"/>
                    </a:lnTo>
                    <a:lnTo>
                      <a:pt x="48" y="88"/>
                    </a:lnTo>
                    <a:lnTo>
                      <a:pt x="48" y="90"/>
                    </a:lnTo>
                    <a:lnTo>
                      <a:pt x="50" y="92"/>
                    </a:lnTo>
                    <a:lnTo>
                      <a:pt x="51" y="93"/>
                    </a:lnTo>
                    <a:lnTo>
                      <a:pt x="52" y="94"/>
                    </a:lnTo>
                    <a:lnTo>
                      <a:pt x="52" y="97"/>
                    </a:lnTo>
                    <a:lnTo>
                      <a:pt x="54" y="98"/>
                    </a:lnTo>
                    <a:lnTo>
                      <a:pt x="55" y="100"/>
                    </a:lnTo>
                    <a:lnTo>
                      <a:pt x="55" y="102"/>
                    </a:lnTo>
                    <a:lnTo>
                      <a:pt x="56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60" y="110"/>
                    </a:lnTo>
                    <a:lnTo>
                      <a:pt x="61" y="111"/>
                    </a:lnTo>
                    <a:lnTo>
                      <a:pt x="61" y="114"/>
                    </a:lnTo>
                    <a:lnTo>
                      <a:pt x="62" y="115"/>
                    </a:lnTo>
                    <a:lnTo>
                      <a:pt x="64" y="117"/>
                    </a:lnTo>
                    <a:lnTo>
                      <a:pt x="65" y="118"/>
                    </a:lnTo>
                    <a:lnTo>
                      <a:pt x="65" y="121"/>
                    </a:lnTo>
                    <a:lnTo>
                      <a:pt x="66" y="122"/>
                    </a:lnTo>
                    <a:lnTo>
                      <a:pt x="68" y="123"/>
                    </a:lnTo>
                    <a:lnTo>
                      <a:pt x="68" y="126"/>
                    </a:lnTo>
                    <a:lnTo>
                      <a:pt x="69" y="127"/>
                    </a:lnTo>
                    <a:lnTo>
                      <a:pt x="70" y="128"/>
                    </a:lnTo>
                    <a:lnTo>
                      <a:pt x="70" y="131"/>
                    </a:lnTo>
                    <a:lnTo>
                      <a:pt x="71" y="132"/>
                    </a:lnTo>
                    <a:lnTo>
                      <a:pt x="73" y="134"/>
                    </a:lnTo>
                    <a:lnTo>
                      <a:pt x="74" y="135"/>
                    </a:lnTo>
                    <a:lnTo>
                      <a:pt x="74" y="138"/>
                    </a:lnTo>
                    <a:lnTo>
                      <a:pt x="75" y="139"/>
                    </a:lnTo>
                    <a:lnTo>
                      <a:pt x="76" y="140"/>
                    </a:lnTo>
                    <a:lnTo>
                      <a:pt x="76" y="143"/>
                    </a:lnTo>
                    <a:lnTo>
                      <a:pt x="78" y="144"/>
                    </a:lnTo>
                    <a:lnTo>
                      <a:pt x="79" y="146"/>
                    </a:lnTo>
                    <a:lnTo>
                      <a:pt x="80" y="148"/>
                    </a:lnTo>
                    <a:lnTo>
                      <a:pt x="80" y="150"/>
                    </a:lnTo>
                    <a:lnTo>
                      <a:pt x="82" y="151"/>
                    </a:lnTo>
                    <a:lnTo>
                      <a:pt x="83" y="152"/>
                    </a:lnTo>
                    <a:lnTo>
                      <a:pt x="83" y="155"/>
                    </a:lnTo>
                    <a:lnTo>
                      <a:pt x="84" y="156"/>
                    </a:lnTo>
                    <a:lnTo>
                      <a:pt x="85" y="157"/>
                    </a:lnTo>
                    <a:lnTo>
                      <a:pt x="87" y="160"/>
                    </a:lnTo>
                    <a:lnTo>
                      <a:pt x="87" y="161"/>
                    </a:lnTo>
                    <a:lnTo>
                      <a:pt x="88" y="163"/>
                    </a:lnTo>
                    <a:lnTo>
                      <a:pt x="89" y="165"/>
                    </a:lnTo>
                    <a:lnTo>
                      <a:pt x="89" y="167"/>
                    </a:lnTo>
                    <a:lnTo>
                      <a:pt x="90" y="168"/>
                    </a:lnTo>
                    <a:lnTo>
                      <a:pt x="92" y="169"/>
                    </a:lnTo>
                    <a:lnTo>
                      <a:pt x="93" y="172"/>
                    </a:lnTo>
                    <a:lnTo>
                      <a:pt x="93" y="173"/>
                    </a:lnTo>
                    <a:lnTo>
                      <a:pt x="94" y="174"/>
                    </a:lnTo>
                    <a:lnTo>
                      <a:pt x="96" y="177"/>
                    </a:lnTo>
                    <a:lnTo>
                      <a:pt x="97" y="178"/>
                    </a:lnTo>
                    <a:lnTo>
                      <a:pt x="97" y="180"/>
                    </a:lnTo>
                    <a:lnTo>
                      <a:pt x="98" y="182"/>
                    </a:lnTo>
                    <a:lnTo>
                      <a:pt x="99" y="184"/>
                    </a:lnTo>
                    <a:lnTo>
                      <a:pt x="99" y="185"/>
                    </a:lnTo>
                    <a:lnTo>
                      <a:pt x="101" y="186"/>
                    </a:lnTo>
                    <a:lnTo>
                      <a:pt x="102" y="189"/>
                    </a:lnTo>
                    <a:lnTo>
                      <a:pt x="103" y="190"/>
                    </a:lnTo>
                    <a:lnTo>
                      <a:pt x="103" y="192"/>
                    </a:lnTo>
                    <a:lnTo>
                      <a:pt x="104" y="194"/>
                    </a:lnTo>
                    <a:lnTo>
                      <a:pt x="106" y="196"/>
                    </a:lnTo>
                    <a:lnTo>
                      <a:pt x="107" y="197"/>
                    </a:lnTo>
                    <a:lnTo>
                      <a:pt x="107" y="199"/>
                    </a:lnTo>
                    <a:lnTo>
                      <a:pt x="108" y="201"/>
                    </a:lnTo>
                    <a:lnTo>
                      <a:pt x="110" y="202"/>
                    </a:lnTo>
                    <a:lnTo>
                      <a:pt x="111" y="203"/>
                    </a:lnTo>
                    <a:lnTo>
                      <a:pt x="111" y="206"/>
                    </a:lnTo>
                    <a:lnTo>
                      <a:pt x="112" y="207"/>
                    </a:lnTo>
                    <a:lnTo>
                      <a:pt x="113" y="209"/>
                    </a:lnTo>
                    <a:lnTo>
                      <a:pt x="113" y="211"/>
                    </a:lnTo>
                    <a:lnTo>
                      <a:pt x="115" y="213"/>
                    </a:lnTo>
                    <a:lnTo>
                      <a:pt x="116" y="214"/>
                    </a:lnTo>
                    <a:lnTo>
                      <a:pt x="117" y="217"/>
                    </a:lnTo>
                    <a:lnTo>
                      <a:pt x="117" y="218"/>
                    </a:lnTo>
                    <a:lnTo>
                      <a:pt x="118" y="219"/>
                    </a:lnTo>
                    <a:lnTo>
                      <a:pt x="120" y="220"/>
                    </a:lnTo>
                    <a:lnTo>
                      <a:pt x="121" y="223"/>
                    </a:lnTo>
                    <a:lnTo>
                      <a:pt x="121" y="224"/>
                    </a:lnTo>
                    <a:lnTo>
                      <a:pt x="122" y="226"/>
                    </a:lnTo>
                    <a:lnTo>
                      <a:pt x="124" y="228"/>
                    </a:lnTo>
                    <a:lnTo>
                      <a:pt x="125" y="230"/>
                    </a:lnTo>
                    <a:lnTo>
                      <a:pt x="125" y="231"/>
                    </a:lnTo>
                    <a:lnTo>
                      <a:pt x="126" y="234"/>
                    </a:lnTo>
                    <a:lnTo>
                      <a:pt x="127" y="235"/>
                    </a:lnTo>
                    <a:lnTo>
                      <a:pt x="127" y="236"/>
                    </a:lnTo>
                    <a:lnTo>
                      <a:pt x="129" y="238"/>
                    </a:lnTo>
                    <a:lnTo>
                      <a:pt x="130" y="240"/>
                    </a:lnTo>
                    <a:lnTo>
                      <a:pt x="131" y="241"/>
                    </a:lnTo>
                    <a:lnTo>
                      <a:pt x="131" y="243"/>
                    </a:lnTo>
                    <a:lnTo>
                      <a:pt x="132" y="245"/>
                    </a:lnTo>
                    <a:lnTo>
                      <a:pt x="134" y="247"/>
                    </a:lnTo>
                    <a:lnTo>
                      <a:pt x="135" y="248"/>
                    </a:lnTo>
                    <a:lnTo>
                      <a:pt x="135" y="251"/>
                    </a:lnTo>
                    <a:lnTo>
                      <a:pt x="136" y="252"/>
                    </a:lnTo>
                    <a:lnTo>
                      <a:pt x="138" y="253"/>
                    </a:lnTo>
                    <a:lnTo>
                      <a:pt x="138" y="256"/>
                    </a:lnTo>
                    <a:lnTo>
                      <a:pt x="139" y="257"/>
                    </a:lnTo>
                    <a:lnTo>
                      <a:pt x="140" y="259"/>
                    </a:lnTo>
                    <a:lnTo>
                      <a:pt x="141" y="260"/>
                    </a:lnTo>
                    <a:lnTo>
                      <a:pt x="141" y="263"/>
                    </a:lnTo>
                    <a:lnTo>
                      <a:pt x="143" y="264"/>
                    </a:lnTo>
                    <a:lnTo>
                      <a:pt x="144" y="265"/>
                    </a:lnTo>
                    <a:lnTo>
                      <a:pt x="144" y="268"/>
                    </a:lnTo>
                    <a:lnTo>
                      <a:pt x="145" y="269"/>
                    </a:lnTo>
                    <a:lnTo>
                      <a:pt x="146" y="270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6"/>
                    </a:lnTo>
                    <a:lnTo>
                      <a:pt x="150" y="278"/>
                    </a:lnTo>
                    <a:lnTo>
                      <a:pt x="150" y="280"/>
                    </a:lnTo>
                    <a:lnTo>
                      <a:pt x="152" y="281"/>
                    </a:lnTo>
                    <a:lnTo>
                      <a:pt x="153" y="284"/>
                    </a:lnTo>
                    <a:lnTo>
                      <a:pt x="153" y="285"/>
                    </a:lnTo>
                    <a:lnTo>
                      <a:pt x="154" y="286"/>
                    </a:lnTo>
                    <a:lnTo>
                      <a:pt x="155" y="289"/>
                    </a:lnTo>
                    <a:lnTo>
                      <a:pt x="157" y="290"/>
                    </a:lnTo>
                    <a:lnTo>
                      <a:pt x="157" y="291"/>
                    </a:lnTo>
                    <a:lnTo>
                      <a:pt x="158" y="294"/>
                    </a:lnTo>
                    <a:lnTo>
                      <a:pt x="159" y="295"/>
                    </a:lnTo>
                    <a:lnTo>
                      <a:pt x="159" y="297"/>
                    </a:lnTo>
                    <a:lnTo>
                      <a:pt x="160" y="299"/>
                    </a:lnTo>
                    <a:lnTo>
                      <a:pt x="162" y="301"/>
                    </a:lnTo>
                    <a:lnTo>
                      <a:pt x="163" y="302"/>
                    </a:lnTo>
                    <a:lnTo>
                      <a:pt x="163" y="305"/>
                    </a:lnTo>
                    <a:lnTo>
                      <a:pt x="164" y="306"/>
                    </a:lnTo>
                    <a:lnTo>
                      <a:pt x="166" y="307"/>
                    </a:lnTo>
                    <a:lnTo>
                      <a:pt x="166" y="310"/>
                    </a:lnTo>
                    <a:lnTo>
                      <a:pt x="167" y="311"/>
                    </a:lnTo>
                    <a:lnTo>
                      <a:pt x="168" y="312"/>
                    </a:lnTo>
                    <a:lnTo>
                      <a:pt x="169" y="314"/>
                    </a:lnTo>
                    <a:lnTo>
                      <a:pt x="169" y="316"/>
                    </a:lnTo>
                    <a:lnTo>
                      <a:pt x="171" y="318"/>
                    </a:lnTo>
                    <a:lnTo>
                      <a:pt x="172" y="319"/>
                    </a:lnTo>
                    <a:lnTo>
                      <a:pt x="172" y="322"/>
                    </a:lnTo>
                    <a:lnTo>
                      <a:pt x="173" y="323"/>
                    </a:lnTo>
                    <a:lnTo>
                      <a:pt x="174" y="324"/>
                    </a:lnTo>
                    <a:lnTo>
                      <a:pt x="176" y="327"/>
                    </a:lnTo>
                    <a:lnTo>
                      <a:pt x="176" y="328"/>
                    </a:lnTo>
                    <a:lnTo>
                      <a:pt x="177" y="330"/>
                    </a:lnTo>
                    <a:lnTo>
                      <a:pt x="178" y="332"/>
                    </a:lnTo>
                    <a:lnTo>
                      <a:pt x="180" y="333"/>
                    </a:lnTo>
                    <a:lnTo>
                      <a:pt x="180" y="335"/>
                    </a:lnTo>
                    <a:lnTo>
                      <a:pt x="181" y="336"/>
                    </a:lnTo>
                    <a:lnTo>
                      <a:pt x="182" y="339"/>
                    </a:lnTo>
                    <a:lnTo>
                      <a:pt x="182" y="340"/>
                    </a:lnTo>
                    <a:lnTo>
                      <a:pt x="183" y="341"/>
                    </a:lnTo>
                    <a:lnTo>
                      <a:pt x="185" y="344"/>
                    </a:lnTo>
                    <a:lnTo>
                      <a:pt x="186" y="345"/>
                    </a:lnTo>
                    <a:lnTo>
                      <a:pt x="186" y="347"/>
                    </a:lnTo>
                    <a:lnTo>
                      <a:pt x="187" y="349"/>
                    </a:lnTo>
                    <a:lnTo>
                      <a:pt x="188" y="351"/>
                    </a:lnTo>
                    <a:lnTo>
                      <a:pt x="190" y="352"/>
                    </a:lnTo>
                    <a:lnTo>
                      <a:pt x="190" y="353"/>
                    </a:lnTo>
                    <a:lnTo>
                      <a:pt x="191" y="356"/>
                    </a:lnTo>
                    <a:lnTo>
                      <a:pt x="192" y="357"/>
                    </a:lnTo>
                    <a:lnTo>
                      <a:pt x="194" y="358"/>
                    </a:lnTo>
                    <a:lnTo>
                      <a:pt x="194" y="361"/>
                    </a:lnTo>
                    <a:lnTo>
                      <a:pt x="195" y="362"/>
                    </a:lnTo>
                    <a:lnTo>
                      <a:pt x="196" y="364"/>
                    </a:lnTo>
                    <a:lnTo>
                      <a:pt x="196" y="366"/>
                    </a:lnTo>
                    <a:lnTo>
                      <a:pt x="197" y="368"/>
                    </a:lnTo>
                    <a:lnTo>
                      <a:pt x="199" y="369"/>
                    </a:lnTo>
                    <a:lnTo>
                      <a:pt x="200" y="372"/>
                    </a:lnTo>
                    <a:lnTo>
                      <a:pt x="200" y="373"/>
                    </a:lnTo>
                    <a:lnTo>
                      <a:pt x="201" y="374"/>
                    </a:lnTo>
                    <a:lnTo>
                      <a:pt x="202" y="376"/>
                    </a:lnTo>
                    <a:lnTo>
                      <a:pt x="204" y="378"/>
                    </a:lnTo>
                    <a:lnTo>
                      <a:pt x="204" y="379"/>
                    </a:lnTo>
                    <a:lnTo>
                      <a:pt x="205" y="381"/>
                    </a:lnTo>
                    <a:lnTo>
                      <a:pt x="206" y="383"/>
                    </a:lnTo>
                    <a:lnTo>
                      <a:pt x="207" y="385"/>
                    </a:lnTo>
                    <a:lnTo>
                      <a:pt x="207" y="386"/>
                    </a:lnTo>
                    <a:lnTo>
                      <a:pt x="209" y="389"/>
                    </a:lnTo>
                    <a:lnTo>
                      <a:pt x="210" y="390"/>
                    </a:lnTo>
                    <a:lnTo>
                      <a:pt x="210" y="391"/>
                    </a:lnTo>
                    <a:lnTo>
                      <a:pt x="211" y="393"/>
                    </a:lnTo>
                    <a:lnTo>
                      <a:pt x="213" y="395"/>
                    </a:lnTo>
                    <a:lnTo>
                      <a:pt x="214" y="397"/>
                    </a:lnTo>
                    <a:lnTo>
                      <a:pt x="214" y="398"/>
                    </a:lnTo>
                    <a:lnTo>
                      <a:pt x="215" y="400"/>
                    </a:lnTo>
                    <a:lnTo>
                      <a:pt x="216" y="402"/>
                    </a:lnTo>
                    <a:lnTo>
                      <a:pt x="218" y="403"/>
                    </a:lnTo>
                    <a:lnTo>
                      <a:pt x="218" y="406"/>
                    </a:lnTo>
                    <a:lnTo>
                      <a:pt x="219" y="407"/>
                    </a:lnTo>
                    <a:lnTo>
                      <a:pt x="220" y="408"/>
                    </a:lnTo>
                    <a:lnTo>
                      <a:pt x="220" y="410"/>
                    </a:lnTo>
                    <a:lnTo>
                      <a:pt x="221" y="412"/>
                    </a:lnTo>
                    <a:lnTo>
                      <a:pt x="223" y="414"/>
                    </a:lnTo>
                    <a:lnTo>
                      <a:pt x="224" y="415"/>
                    </a:lnTo>
                    <a:lnTo>
                      <a:pt x="224" y="418"/>
                    </a:lnTo>
                    <a:lnTo>
                      <a:pt x="225" y="419"/>
                    </a:lnTo>
                    <a:lnTo>
                      <a:pt x="227" y="420"/>
                    </a:lnTo>
                    <a:lnTo>
                      <a:pt x="227" y="421"/>
                    </a:lnTo>
                    <a:lnTo>
                      <a:pt x="228" y="424"/>
                    </a:lnTo>
                    <a:lnTo>
                      <a:pt x="229" y="425"/>
                    </a:lnTo>
                    <a:lnTo>
                      <a:pt x="230" y="427"/>
                    </a:lnTo>
                    <a:lnTo>
                      <a:pt x="230" y="429"/>
                    </a:lnTo>
                    <a:lnTo>
                      <a:pt x="232" y="431"/>
                    </a:lnTo>
                    <a:lnTo>
                      <a:pt x="233" y="432"/>
                    </a:lnTo>
                    <a:lnTo>
                      <a:pt x="233" y="435"/>
                    </a:lnTo>
                    <a:lnTo>
                      <a:pt x="234" y="436"/>
                    </a:lnTo>
                    <a:lnTo>
                      <a:pt x="235" y="437"/>
                    </a:lnTo>
                    <a:lnTo>
                      <a:pt x="235" y="439"/>
                    </a:lnTo>
                    <a:lnTo>
                      <a:pt x="237" y="441"/>
                    </a:lnTo>
                    <a:lnTo>
                      <a:pt x="238" y="443"/>
                    </a:lnTo>
                    <a:lnTo>
                      <a:pt x="239" y="444"/>
                    </a:lnTo>
                    <a:lnTo>
                      <a:pt x="239" y="446"/>
                    </a:lnTo>
                    <a:lnTo>
                      <a:pt x="241" y="448"/>
                    </a:lnTo>
                    <a:lnTo>
                      <a:pt x="242" y="449"/>
                    </a:lnTo>
                    <a:lnTo>
                      <a:pt x="242" y="452"/>
                    </a:lnTo>
                    <a:lnTo>
                      <a:pt x="243" y="453"/>
                    </a:lnTo>
                    <a:lnTo>
                      <a:pt x="244" y="454"/>
                    </a:lnTo>
                    <a:lnTo>
                      <a:pt x="246" y="456"/>
                    </a:lnTo>
                    <a:lnTo>
                      <a:pt x="246" y="458"/>
                    </a:lnTo>
                    <a:lnTo>
                      <a:pt x="247" y="460"/>
                    </a:lnTo>
                    <a:lnTo>
                      <a:pt x="248" y="461"/>
                    </a:lnTo>
                    <a:lnTo>
                      <a:pt x="248" y="464"/>
                    </a:lnTo>
                    <a:lnTo>
                      <a:pt x="249" y="465"/>
                    </a:lnTo>
                    <a:lnTo>
                      <a:pt x="251" y="466"/>
                    </a:lnTo>
                    <a:lnTo>
                      <a:pt x="252" y="467"/>
                    </a:lnTo>
                    <a:lnTo>
                      <a:pt x="252" y="470"/>
                    </a:lnTo>
                    <a:lnTo>
                      <a:pt x="253" y="471"/>
                    </a:lnTo>
                    <a:lnTo>
                      <a:pt x="255" y="473"/>
                    </a:lnTo>
                    <a:lnTo>
                      <a:pt x="255" y="475"/>
                    </a:lnTo>
                    <a:lnTo>
                      <a:pt x="256" y="477"/>
                    </a:lnTo>
                    <a:lnTo>
                      <a:pt x="257" y="478"/>
                    </a:lnTo>
                    <a:lnTo>
                      <a:pt x="258" y="479"/>
                    </a:lnTo>
                    <a:lnTo>
                      <a:pt x="258" y="482"/>
                    </a:lnTo>
                    <a:lnTo>
                      <a:pt x="260" y="483"/>
                    </a:lnTo>
                    <a:lnTo>
                      <a:pt x="261" y="485"/>
                    </a:lnTo>
                    <a:lnTo>
                      <a:pt x="262" y="486"/>
                    </a:lnTo>
                    <a:lnTo>
                      <a:pt x="262" y="489"/>
                    </a:lnTo>
                    <a:lnTo>
                      <a:pt x="263" y="490"/>
                    </a:lnTo>
                    <a:lnTo>
                      <a:pt x="265" y="491"/>
                    </a:lnTo>
                    <a:lnTo>
                      <a:pt x="265" y="492"/>
                    </a:lnTo>
                    <a:lnTo>
                      <a:pt x="266" y="495"/>
                    </a:lnTo>
                    <a:lnTo>
                      <a:pt x="267" y="496"/>
                    </a:lnTo>
                    <a:lnTo>
                      <a:pt x="269" y="498"/>
                    </a:lnTo>
                    <a:lnTo>
                      <a:pt x="269" y="500"/>
                    </a:lnTo>
                    <a:lnTo>
                      <a:pt x="270" y="502"/>
                    </a:lnTo>
                    <a:lnTo>
                      <a:pt x="271" y="503"/>
                    </a:lnTo>
                    <a:lnTo>
                      <a:pt x="272" y="504"/>
                    </a:lnTo>
                    <a:lnTo>
                      <a:pt x="272" y="507"/>
                    </a:lnTo>
                    <a:lnTo>
                      <a:pt x="274" y="508"/>
                    </a:lnTo>
                    <a:lnTo>
                      <a:pt x="275" y="510"/>
                    </a:lnTo>
                    <a:lnTo>
                      <a:pt x="276" y="511"/>
                    </a:lnTo>
                    <a:lnTo>
                      <a:pt x="276" y="513"/>
                    </a:lnTo>
                    <a:lnTo>
                      <a:pt x="277" y="515"/>
                    </a:lnTo>
                    <a:lnTo>
                      <a:pt x="279" y="516"/>
                    </a:lnTo>
                    <a:lnTo>
                      <a:pt x="279" y="517"/>
                    </a:lnTo>
                    <a:lnTo>
                      <a:pt x="280" y="520"/>
                    </a:lnTo>
                    <a:lnTo>
                      <a:pt x="281" y="521"/>
                    </a:lnTo>
                    <a:lnTo>
                      <a:pt x="283" y="523"/>
                    </a:lnTo>
                    <a:lnTo>
                      <a:pt x="283" y="524"/>
                    </a:lnTo>
                    <a:lnTo>
                      <a:pt x="284" y="527"/>
                    </a:lnTo>
                    <a:lnTo>
                      <a:pt x="285" y="528"/>
                    </a:lnTo>
                    <a:lnTo>
                      <a:pt x="286" y="529"/>
                    </a:lnTo>
                    <a:lnTo>
                      <a:pt x="286" y="531"/>
                    </a:lnTo>
                    <a:lnTo>
                      <a:pt x="288" y="533"/>
                    </a:lnTo>
                    <a:lnTo>
                      <a:pt x="289" y="534"/>
                    </a:lnTo>
                    <a:lnTo>
                      <a:pt x="290" y="536"/>
                    </a:lnTo>
                    <a:lnTo>
                      <a:pt x="290" y="537"/>
                    </a:lnTo>
                    <a:lnTo>
                      <a:pt x="291" y="538"/>
                    </a:lnTo>
                    <a:lnTo>
                      <a:pt x="293" y="541"/>
                    </a:lnTo>
                    <a:lnTo>
                      <a:pt x="293" y="542"/>
                    </a:lnTo>
                    <a:lnTo>
                      <a:pt x="294" y="544"/>
                    </a:lnTo>
                    <a:lnTo>
                      <a:pt x="295" y="545"/>
                    </a:lnTo>
                    <a:lnTo>
                      <a:pt x="297" y="548"/>
                    </a:lnTo>
                    <a:lnTo>
                      <a:pt x="297" y="549"/>
                    </a:lnTo>
                    <a:lnTo>
                      <a:pt x="298" y="550"/>
                    </a:lnTo>
                    <a:lnTo>
                      <a:pt x="299" y="552"/>
                    </a:lnTo>
                    <a:lnTo>
                      <a:pt x="300" y="554"/>
                    </a:lnTo>
                    <a:lnTo>
                      <a:pt x="300" y="556"/>
                    </a:lnTo>
                    <a:lnTo>
                      <a:pt x="302" y="557"/>
                    </a:lnTo>
                    <a:lnTo>
                      <a:pt x="303" y="558"/>
                    </a:lnTo>
                    <a:lnTo>
                      <a:pt x="303" y="561"/>
                    </a:lnTo>
                    <a:lnTo>
                      <a:pt x="304" y="562"/>
                    </a:lnTo>
                    <a:lnTo>
                      <a:pt x="305" y="563"/>
                    </a:lnTo>
                    <a:lnTo>
                      <a:pt x="307" y="565"/>
                    </a:lnTo>
                    <a:lnTo>
                      <a:pt x="307" y="566"/>
                    </a:lnTo>
                    <a:lnTo>
                      <a:pt x="308" y="569"/>
                    </a:lnTo>
                    <a:lnTo>
                      <a:pt x="309" y="570"/>
                    </a:lnTo>
                    <a:lnTo>
                      <a:pt x="309" y="571"/>
                    </a:lnTo>
                    <a:lnTo>
                      <a:pt x="311" y="573"/>
                    </a:lnTo>
                    <a:lnTo>
                      <a:pt x="312" y="575"/>
                    </a:lnTo>
                    <a:lnTo>
                      <a:pt x="313" y="577"/>
                    </a:lnTo>
                    <a:lnTo>
                      <a:pt x="313" y="578"/>
                    </a:lnTo>
                    <a:lnTo>
                      <a:pt x="314" y="579"/>
                    </a:lnTo>
                    <a:lnTo>
                      <a:pt x="316" y="582"/>
                    </a:lnTo>
                    <a:lnTo>
                      <a:pt x="316" y="583"/>
                    </a:lnTo>
                    <a:lnTo>
                      <a:pt x="317" y="584"/>
                    </a:lnTo>
                    <a:lnTo>
                      <a:pt x="318" y="586"/>
                    </a:lnTo>
                    <a:lnTo>
                      <a:pt x="318" y="587"/>
                    </a:lnTo>
                    <a:lnTo>
                      <a:pt x="319" y="590"/>
                    </a:lnTo>
                    <a:lnTo>
                      <a:pt x="321" y="591"/>
                    </a:lnTo>
                    <a:lnTo>
                      <a:pt x="322" y="592"/>
                    </a:lnTo>
                    <a:lnTo>
                      <a:pt x="322" y="594"/>
                    </a:lnTo>
                    <a:lnTo>
                      <a:pt x="323" y="596"/>
                    </a:lnTo>
                    <a:lnTo>
                      <a:pt x="325" y="598"/>
                    </a:lnTo>
                    <a:lnTo>
                      <a:pt x="325" y="599"/>
                    </a:lnTo>
                    <a:lnTo>
                      <a:pt x="326" y="600"/>
                    </a:lnTo>
                    <a:lnTo>
                      <a:pt x="327" y="603"/>
                    </a:lnTo>
                    <a:lnTo>
                      <a:pt x="328" y="604"/>
                    </a:lnTo>
                    <a:lnTo>
                      <a:pt x="328" y="605"/>
                    </a:lnTo>
                    <a:lnTo>
                      <a:pt x="330" y="607"/>
                    </a:lnTo>
                    <a:lnTo>
                      <a:pt x="331" y="608"/>
                    </a:lnTo>
                    <a:lnTo>
                      <a:pt x="331" y="611"/>
                    </a:lnTo>
                    <a:lnTo>
                      <a:pt x="332" y="612"/>
                    </a:lnTo>
                    <a:lnTo>
                      <a:pt x="333" y="613"/>
                    </a:lnTo>
                    <a:lnTo>
                      <a:pt x="335" y="615"/>
                    </a:lnTo>
                    <a:lnTo>
                      <a:pt x="335" y="616"/>
                    </a:lnTo>
                    <a:lnTo>
                      <a:pt x="336" y="619"/>
                    </a:lnTo>
                    <a:lnTo>
                      <a:pt x="337" y="620"/>
                    </a:lnTo>
                    <a:lnTo>
                      <a:pt x="337" y="621"/>
                    </a:lnTo>
                    <a:lnTo>
                      <a:pt x="339" y="623"/>
                    </a:lnTo>
                    <a:lnTo>
                      <a:pt x="340" y="625"/>
                    </a:lnTo>
                    <a:lnTo>
                      <a:pt x="341" y="626"/>
                    </a:lnTo>
                    <a:lnTo>
                      <a:pt x="341" y="628"/>
                    </a:lnTo>
                    <a:lnTo>
                      <a:pt x="342" y="629"/>
                    </a:lnTo>
                    <a:lnTo>
                      <a:pt x="344" y="630"/>
                    </a:lnTo>
                    <a:lnTo>
                      <a:pt x="345" y="633"/>
                    </a:lnTo>
                    <a:lnTo>
                      <a:pt x="345" y="634"/>
                    </a:lnTo>
                    <a:lnTo>
                      <a:pt x="346" y="636"/>
                    </a:lnTo>
                    <a:lnTo>
                      <a:pt x="347" y="637"/>
                    </a:lnTo>
                    <a:lnTo>
                      <a:pt x="347" y="638"/>
                    </a:lnTo>
                    <a:lnTo>
                      <a:pt x="349" y="641"/>
                    </a:lnTo>
                    <a:lnTo>
                      <a:pt x="350" y="642"/>
                    </a:lnTo>
                    <a:lnTo>
                      <a:pt x="351" y="644"/>
                    </a:lnTo>
                    <a:lnTo>
                      <a:pt x="351" y="645"/>
                    </a:lnTo>
                    <a:lnTo>
                      <a:pt x="353" y="646"/>
                    </a:lnTo>
                    <a:lnTo>
                      <a:pt x="354" y="649"/>
                    </a:lnTo>
                    <a:lnTo>
                      <a:pt x="355" y="650"/>
                    </a:lnTo>
                    <a:lnTo>
                      <a:pt x="355" y="651"/>
                    </a:lnTo>
                    <a:lnTo>
                      <a:pt x="356" y="653"/>
                    </a:lnTo>
                    <a:lnTo>
                      <a:pt x="358" y="654"/>
                    </a:lnTo>
                    <a:lnTo>
                      <a:pt x="358" y="657"/>
                    </a:lnTo>
                    <a:lnTo>
                      <a:pt x="359" y="658"/>
                    </a:lnTo>
                    <a:lnTo>
                      <a:pt x="360" y="659"/>
                    </a:lnTo>
                    <a:lnTo>
                      <a:pt x="361" y="661"/>
                    </a:lnTo>
                    <a:lnTo>
                      <a:pt x="361" y="662"/>
                    </a:lnTo>
                    <a:lnTo>
                      <a:pt x="363" y="665"/>
                    </a:lnTo>
                    <a:lnTo>
                      <a:pt x="364" y="666"/>
                    </a:lnTo>
                    <a:lnTo>
                      <a:pt x="364" y="667"/>
                    </a:lnTo>
                    <a:lnTo>
                      <a:pt x="365" y="669"/>
                    </a:lnTo>
                    <a:lnTo>
                      <a:pt x="367" y="670"/>
                    </a:lnTo>
                    <a:lnTo>
                      <a:pt x="368" y="672"/>
                    </a:lnTo>
                    <a:lnTo>
                      <a:pt x="368" y="674"/>
                    </a:lnTo>
                    <a:lnTo>
                      <a:pt x="369" y="675"/>
                    </a:lnTo>
                    <a:lnTo>
                      <a:pt x="370" y="676"/>
                    </a:lnTo>
                    <a:lnTo>
                      <a:pt x="370" y="678"/>
                    </a:lnTo>
                    <a:lnTo>
                      <a:pt x="372" y="680"/>
                    </a:lnTo>
                    <a:lnTo>
                      <a:pt x="373" y="682"/>
                    </a:lnTo>
                    <a:lnTo>
                      <a:pt x="373" y="683"/>
                    </a:lnTo>
                    <a:lnTo>
                      <a:pt x="374" y="684"/>
                    </a:lnTo>
                    <a:lnTo>
                      <a:pt x="375" y="686"/>
                    </a:lnTo>
                    <a:lnTo>
                      <a:pt x="377" y="688"/>
                    </a:lnTo>
                    <a:lnTo>
                      <a:pt x="377" y="690"/>
                    </a:lnTo>
                    <a:lnTo>
                      <a:pt x="378" y="691"/>
                    </a:lnTo>
                    <a:lnTo>
                      <a:pt x="379" y="692"/>
                    </a:lnTo>
                    <a:lnTo>
                      <a:pt x="379" y="693"/>
                    </a:lnTo>
                    <a:lnTo>
                      <a:pt x="381" y="695"/>
                    </a:lnTo>
                    <a:lnTo>
                      <a:pt x="382" y="697"/>
                    </a:lnTo>
                    <a:lnTo>
                      <a:pt x="383" y="699"/>
                    </a:lnTo>
                    <a:lnTo>
                      <a:pt x="383" y="700"/>
                    </a:lnTo>
                    <a:lnTo>
                      <a:pt x="384" y="701"/>
                    </a:lnTo>
                    <a:lnTo>
                      <a:pt x="386" y="703"/>
                    </a:lnTo>
                    <a:lnTo>
                      <a:pt x="386" y="704"/>
                    </a:lnTo>
                    <a:lnTo>
                      <a:pt x="387" y="707"/>
                    </a:lnTo>
                    <a:lnTo>
                      <a:pt x="388" y="708"/>
                    </a:lnTo>
                    <a:lnTo>
                      <a:pt x="389" y="709"/>
                    </a:lnTo>
                    <a:lnTo>
                      <a:pt x="389" y="711"/>
                    </a:lnTo>
                    <a:lnTo>
                      <a:pt x="391" y="712"/>
                    </a:lnTo>
                    <a:lnTo>
                      <a:pt x="392" y="713"/>
                    </a:lnTo>
                    <a:lnTo>
                      <a:pt x="392" y="716"/>
                    </a:lnTo>
                    <a:lnTo>
                      <a:pt x="393" y="717"/>
                    </a:lnTo>
                    <a:lnTo>
                      <a:pt x="395" y="718"/>
                    </a:lnTo>
                    <a:lnTo>
                      <a:pt x="396" y="720"/>
                    </a:lnTo>
                    <a:lnTo>
                      <a:pt x="396" y="721"/>
                    </a:lnTo>
                    <a:lnTo>
                      <a:pt x="397" y="722"/>
                    </a:lnTo>
                    <a:lnTo>
                      <a:pt x="398" y="725"/>
                    </a:lnTo>
                    <a:lnTo>
                      <a:pt x="400" y="726"/>
                    </a:lnTo>
                    <a:lnTo>
                      <a:pt x="400" y="728"/>
                    </a:lnTo>
                    <a:lnTo>
                      <a:pt x="401" y="729"/>
                    </a:lnTo>
                    <a:lnTo>
                      <a:pt x="402" y="730"/>
                    </a:lnTo>
                    <a:lnTo>
                      <a:pt x="402" y="732"/>
                    </a:lnTo>
                    <a:lnTo>
                      <a:pt x="403" y="733"/>
                    </a:lnTo>
                    <a:lnTo>
                      <a:pt x="405" y="734"/>
                    </a:lnTo>
                    <a:lnTo>
                      <a:pt x="406" y="737"/>
                    </a:lnTo>
                    <a:lnTo>
                      <a:pt x="406" y="738"/>
                    </a:lnTo>
                    <a:lnTo>
                      <a:pt x="407" y="739"/>
                    </a:lnTo>
                    <a:lnTo>
                      <a:pt x="409" y="741"/>
                    </a:lnTo>
                    <a:lnTo>
                      <a:pt x="410" y="742"/>
                    </a:lnTo>
                    <a:lnTo>
                      <a:pt x="410" y="743"/>
                    </a:lnTo>
                    <a:lnTo>
                      <a:pt x="411" y="745"/>
                    </a:lnTo>
                    <a:lnTo>
                      <a:pt x="412" y="746"/>
                    </a:lnTo>
                    <a:lnTo>
                      <a:pt x="414" y="749"/>
                    </a:lnTo>
                    <a:lnTo>
                      <a:pt x="414" y="750"/>
                    </a:lnTo>
                    <a:lnTo>
                      <a:pt x="415" y="751"/>
                    </a:lnTo>
                    <a:lnTo>
                      <a:pt x="416" y="753"/>
                    </a:lnTo>
                    <a:lnTo>
                      <a:pt x="416" y="754"/>
                    </a:lnTo>
                    <a:lnTo>
                      <a:pt x="417" y="755"/>
                    </a:lnTo>
                    <a:lnTo>
                      <a:pt x="419" y="757"/>
                    </a:lnTo>
                    <a:lnTo>
                      <a:pt x="420" y="758"/>
                    </a:lnTo>
                    <a:lnTo>
                      <a:pt x="420" y="760"/>
                    </a:lnTo>
                    <a:lnTo>
                      <a:pt x="421" y="762"/>
                    </a:lnTo>
                    <a:lnTo>
                      <a:pt x="423" y="763"/>
                    </a:lnTo>
                    <a:lnTo>
                      <a:pt x="424" y="764"/>
                    </a:lnTo>
                    <a:lnTo>
                      <a:pt x="424" y="766"/>
                    </a:lnTo>
                    <a:lnTo>
                      <a:pt x="425" y="767"/>
                    </a:lnTo>
                    <a:lnTo>
                      <a:pt x="426" y="768"/>
                    </a:lnTo>
                    <a:lnTo>
                      <a:pt x="428" y="770"/>
                    </a:lnTo>
                    <a:lnTo>
                      <a:pt x="428" y="771"/>
                    </a:lnTo>
                    <a:lnTo>
                      <a:pt x="429" y="772"/>
                    </a:lnTo>
                    <a:lnTo>
                      <a:pt x="430" y="775"/>
                    </a:lnTo>
                    <a:lnTo>
                      <a:pt x="430" y="776"/>
                    </a:lnTo>
                    <a:lnTo>
                      <a:pt x="431" y="778"/>
                    </a:lnTo>
                    <a:lnTo>
                      <a:pt x="433" y="779"/>
                    </a:lnTo>
                    <a:lnTo>
                      <a:pt x="434" y="780"/>
                    </a:lnTo>
                    <a:lnTo>
                      <a:pt x="434" y="782"/>
                    </a:lnTo>
                    <a:lnTo>
                      <a:pt x="435" y="783"/>
                    </a:lnTo>
                    <a:lnTo>
                      <a:pt x="437" y="784"/>
                    </a:lnTo>
                    <a:lnTo>
                      <a:pt x="438" y="785"/>
                    </a:lnTo>
                    <a:lnTo>
                      <a:pt x="438" y="787"/>
                    </a:lnTo>
                    <a:lnTo>
                      <a:pt x="439" y="788"/>
                    </a:lnTo>
                    <a:lnTo>
                      <a:pt x="440" y="791"/>
                    </a:lnTo>
                    <a:lnTo>
                      <a:pt x="440" y="792"/>
                    </a:lnTo>
                    <a:lnTo>
                      <a:pt x="442" y="793"/>
                    </a:lnTo>
                    <a:lnTo>
                      <a:pt x="443" y="795"/>
                    </a:lnTo>
                    <a:lnTo>
                      <a:pt x="444" y="796"/>
                    </a:lnTo>
                    <a:lnTo>
                      <a:pt x="444" y="797"/>
                    </a:lnTo>
                    <a:lnTo>
                      <a:pt x="445" y="799"/>
                    </a:lnTo>
                    <a:lnTo>
                      <a:pt x="447" y="800"/>
                    </a:lnTo>
                    <a:lnTo>
                      <a:pt x="447" y="801"/>
                    </a:lnTo>
                    <a:lnTo>
                      <a:pt x="448" y="803"/>
                    </a:lnTo>
                    <a:lnTo>
                      <a:pt x="449" y="804"/>
                    </a:lnTo>
                    <a:lnTo>
                      <a:pt x="451" y="805"/>
                    </a:lnTo>
                    <a:lnTo>
                      <a:pt x="451" y="808"/>
                    </a:lnTo>
                    <a:lnTo>
                      <a:pt x="452" y="809"/>
                    </a:lnTo>
                    <a:lnTo>
                      <a:pt x="453" y="810"/>
                    </a:lnTo>
                    <a:lnTo>
                      <a:pt x="453" y="812"/>
                    </a:lnTo>
                    <a:lnTo>
                      <a:pt x="454" y="813"/>
                    </a:lnTo>
                    <a:lnTo>
                      <a:pt x="456" y="814"/>
                    </a:lnTo>
                    <a:lnTo>
                      <a:pt x="456" y="816"/>
                    </a:lnTo>
                    <a:lnTo>
                      <a:pt x="457" y="817"/>
                    </a:lnTo>
                    <a:lnTo>
                      <a:pt x="458" y="818"/>
                    </a:lnTo>
                    <a:lnTo>
                      <a:pt x="459" y="820"/>
                    </a:lnTo>
                    <a:lnTo>
                      <a:pt x="459" y="821"/>
                    </a:lnTo>
                    <a:lnTo>
                      <a:pt x="461" y="822"/>
                    </a:lnTo>
                    <a:lnTo>
                      <a:pt x="462" y="824"/>
                    </a:lnTo>
                    <a:lnTo>
                      <a:pt x="462" y="825"/>
                    </a:lnTo>
                    <a:lnTo>
                      <a:pt x="463" y="826"/>
                    </a:lnTo>
                    <a:lnTo>
                      <a:pt x="465" y="829"/>
                    </a:lnTo>
                    <a:lnTo>
                      <a:pt x="466" y="830"/>
                    </a:lnTo>
                    <a:lnTo>
                      <a:pt x="466" y="831"/>
                    </a:lnTo>
                    <a:lnTo>
                      <a:pt x="467" y="833"/>
                    </a:lnTo>
                    <a:lnTo>
                      <a:pt x="468" y="834"/>
                    </a:lnTo>
                    <a:lnTo>
                      <a:pt x="468" y="835"/>
                    </a:lnTo>
                    <a:lnTo>
                      <a:pt x="470" y="837"/>
                    </a:lnTo>
                    <a:lnTo>
                      <a:pt x="471" y="838"/>
                    </a:lnTo>
                    <a:lnTo>
                      <a:pt x="472" y="839"/>
                    </a:lnTo>
                    <a:lnTo>
                      <a:pt x="472" y="841"/>
                    </a:lnTo>
                    <a:lnTo>
                      <a:pt x="473" y="842"/>
                    </a:lnTo>
                    <a:lnTo>
                      <a:pt x="475" y="843"/>
                    </a:lnTo>
                    <a:lnTo>
                      <a:pt x="475" y="845"/>
                    </a:lnTo>
                    <a:lnTo>
                      <a:pt x="476" y="846"/>
                    </a:lnTo>
                    <a:lnTo>
                      <a:pt x="477" y="847"/>
                    </a:lnTo>
                    <a:lnTo>
                      <a:pt x="479" y="849"/>
                    </a:lnTo>
                    <a:lnTo>
                      <a:pt x="479" y="850"/>
                    </a:lnTo>
                    <a:lnTo>
                      <a:pt x="480" y="851"/>
                    </a:lnTo>
                    <a:lnTo>
                      <a:pt x="481" y="852"/>
                    </a:lnTo>
                    <a:lnTo>
                      <a:pt x="482" y="854"/>
                    </a:lnTo>
                    <a:lnTo>
                      <a:pt x="482" y="855"/>
                    </a:lnTo>
                    <a:lnTo>
                      <a:pt x="484" y="856"/>
                    </a:lnTo>
                    <a:lnTo>
                      <a:pt x="485" y="858"/>
                    </a:lnTo>
                    <a:lnTo>
                      <a:pt x="485" y="859"/>
                    </a:lnTo>
                    <a:lnTo>
                      <a:pt x="486" y="862"/>
                    </a:lnTo>
                    <a:lnTo>
                      <a:pt x="487" y="863"/>
                    </a:lnTo>
                    <a:lnTo>
                      <a:pt x="489" y="864"/>
                    </a:lnTo>
                    <a:lnTo>
                      <a:pt x="489" y="866"/>
                    </a:lnTo>
                    <a:lnTo>
                      <a:pt x="490" y="867"/>
                    </a:lnTo>
                    <a:lnTo>
                      <a:pt x="491" y="868"/>
                    </a:lnTo>
                    <a:lnTo>
                      <a:pt x="493" y="870"/>
                    </a:lnTo>
                    <a:lnTo>
                      <a:pt x="493" y="871"/>
                    </a:lnTo>
                    <a:lnTo>
                      <a:pt x="494" y="872"/>
                    </a:lnTo>
                    <a:lnTo>
                      <a:pt x="495" y="873"/>
                    </a:lnTo>
                    <a:lnTo>
                      <a:pt x="496" y="875"/>
                    </a:lnTo>
                    <a:lnTo>
                      <a:pt x="496" y="876"/>
                    </a:lnTo>
                    <a:lnTo>
                      <a:pt x="498" y="877"/>
                    </a:lnTo>
                    <a:lnTo>
                      <a:pt x="499" y="879"/>
                    </a:lnTo>
                    <a:lnTo>
                      <a:pt x="499" y="880"/>
                    </a:lnTo>
                    <a:lnTo>
                      <a:pt x="500" y="881"/>
                    </a:lnTo>
                    <a:lnTo>
                      <a:pt x="501" y="883"/>
                    </a:lnTo>
                    <a:lnTo>
                      <a:pt x="503" y="884"/>
                    </a:lnTo>
                    <a:lnTo>
                      <a:pt x="503" y="885"/>
                    </a:lnTo>
                    <a:lnTo>
                      <a:pt x="504" y="887"/>
                    </a:lnTo>
                    <a:lnTo>
                      <a:pt x="505" y="888"/>
                    </a:lnTo>
                    <a:lnTo>
                      <a:pt x="507" y="889"/>
                    </a:lnTo>
                    <a:lnTo>
                      <a:pt x="507" y="891"/>
                    </a:lnTo>
                    <a:lnTo>
                      <a:pt x="508" y="892"/>
                    </a:lnTo>
                    <a:lnTo>
                      <a:pt x="509" y="893"/>
                    </a:lnTo>
                    <a:lnTo>
                      <a:pt x="510" y="894"/>
                    </a:lnTo>
                    <a:lnTo>
                      <a:pt x="512" y="896"/>
                    </a:lnTo>
                    <a:lnTo>
                      <a:pt x="513" y="897"/>
                    </a:lnTo>
                    <a:lnTo>
                      <a:pt x="513" y="898"/>
                    </a:lnTo>
                    <a:lnTo>
                      <a:pt x="514" y="900"/>
                    </a:lnTo>
                    <a:lnTo>
                      <a:pt x="515" y="901"/>
                    </a:lnTo>
                    <a:lnTo>
                      <a:pt x="517" y="902"/>
                    </a:lnTo>
                    <a:lnTo>
                      <a:pt x="517" y="904"/>
                    </a:lnTo>
                    <a:lnTo>
                      <a:pt x="518" y="905"/>
                    </a:lnTo>
                    <a:lnTo>
                      <a:pt x="519" y="906"/>
                    </a:lnTo>
                    <a:lnTo>
                      <a:pt x="521" y="908"/>
                    </a:lnTo>
                    <a:lnTo>
                      <a:pt x="521" y="909"/>
                    </a:lnTo>
                    <a:lnTo>
                      <a:pt x="522" y="910"/>
                    </a:lnTo>
                    <a:lnTo>
                      <a:pt x="523" y="912"/>
                    </a:lnTo>
                    <a:lnTo>
                      <a:pt x="523" y="913"/>
                    </a:lnTo>
                    <a:lnTo>
                      <a:pt x="524" y="914"/>
                    </a:lnTo>
                    <a:lnTo>
                      <a:pt x="526" y="916"/>
                    </a:lnTo>
                    <a:lnTo>
                      <a:pt x="527" y="917"/>
                    </a:lnTo>
                    <a:lnTo>
                      <a:pt x="527" y="918"/>
                    </a:lnTo>
                    <a:lnTo>
                      <a:pt x="528" y="919"/>
                    </a:lnTo>
                    <a:lnTo>
                      <a:pt x="529" y="921"/>
                    </a:lnTo>
                    <a:lnTo>
                      <a:pt x="529" y="922"/>
                    </a:lnTo>
                    <a:lnTo>
                      <a:pt x="531" y="923"/>
                    </a:lnTo>
                    <a:lnTo>
                      <a:pt x="532" y="925"/>
                    </a:lnTo>
                    <a:lnTo>
                      <a:pt x="533" y="926"/>
                    </a:lnTo>
                    <a:lnTo>
                      <a:pt x="533" y="927"/>
                    </a:lnTo>
                    <a:lnTo>
                      <a:pt x="535" y="929"/>
                    </a:lnTo>
                    <a:lnTo>
                      <a:pt x="536" y="930"/>
                    </a:lnTo>
                    <a:lnTo>
                      <a:pt x="536" y="931"/>
                    </a:lnTo>
                    <a:lnTo>
                      <a:pt x="537" y="933"/>
                    </a:lnTo>
                    <a:lnTo>
                      <a:pt x="538" y="933"/>
                    </a:lnTo>
                    <a:lnTo>
                      <a:pt x="538" y="934"/>
                    </a:lnTo>
                    <a:lnTo>
                      <a:pt x="540" y="935"/>
                    </a:lnTo>
                    <a:lnTo>
                      <a:pt x="541" y="937"/>
                    </a:lnTo>
                    <a:lnTo>
                      <a:pt x="542" y="938"/>
                    </a:lnTo>
                    <a:lnTo>
                      <a:pt x="542" y="939"/>
                    </a:lnTo>
                    <a:lnTo>
                      <a:pt x="543" y="940"/>
                    </a:lnTo>
                    <a:lnTo>
                      <a:pt x="545" y="942"/>
                    </a:lnTo>
                    <a:lnTo>
                      <a:pt x="545" y="943"/>
                    </a:lnTo>
                    <a:lnTo>
                      <a:pt x="546" y="944"/>
                    </a:lnTo>
                    <a:lnTo>
                      <a:pt x="547" y="946"/>
                    </a:lnTo>
                    <a:lnTo>
                      <a:pt x="549" y="947"/>
                    </a:lnTo>
                    <a:lnTo>
                      <a:pt x="549" y="948"/>
                    </a:lnTo>
                    <a:lnTo>
                      <a:pt x="550" y="950"/>
                    </a:lnTo>
                    <a:lnTo>
                      <a:pt x="551" y="951"/>
                    </a:lnTo>
                    <a:lnTo>
                      <a:pt x="551" y="952"/>
                    </a:lnTo>
                    <a:lnTo>
                      <a:pt x="552" y="954"/>
                    </a:lnTo>
                    <a:lnTo>
                      <a:pt x="554" y="955"/>
                    </a:lnTo>
                    <a:lnTo>
                      <a:pt x="555" y="956"/>
                    </a:lnTo>
                    <a:lnTo>
                      <a:pt x="556" y="958"/>
                    </a:lnTo>
                    <a:lnTo>
                      <a:pt x="557" y="959"/>
                    </a:lnTo>
                    <a:lnTo>
                      <a:pt x="557" y="960"/>
                    </a:lnTo>
                    <a:lnTo>
                      <a:pt x="559" y="962"/>
                    </a:lnTo>
                    <a:lnTo>
                      <a:pt x="560" y="963"/>
                    </a:lnTo>
                    <a:lnTo>
                      <a:pt x="561" y="964"/>
                    </a:lnTo>
                    <a:lnTo>
                      <a:pt x="561" y="965"/>
                    </a:lnTo>
                    <a:lnTo>
                      <a:pt x="563" y="967"/>
                    </a:lnTo>
                    <a:lnTo>
                      <a:pt x="564" y="968"/>
                    </a:lnTo>
                    <a:lnTo>
                      <a:pt x="565" y="969"/>
                    </a:lnTo>
                    <a:lnTo>
                      <a:pt x="565" y="971"/>
                    </a:lnTo>
                    <a:lnTo>
                      <a:pt x="566" y="971"/>
                    </a:lnTo>
                    <a:lnTo>
                      <a:pt x="568" y="972"/>
                    </a:lnTo>
                    <a:lnTo>
                      <a:pt x="568" y="973"/>
                    </a:lnTo>
                    <a:lnTo>
                      <a:pt x="569" y="975"/>
                    </a:lnTo>
                    <a:lnTo>
                      <a:pt x="570" y="976"/>
                    </a:lnTo>
                    <a:lnTo>
                      <a:pt x="571" y="977"/>
                    </a:lnTo>
                    <a:lnTo>
                      <a:pt x="571" y="979"/>
                    </a:lnTo>
                    <a:lnTo>
                      <a:pt x="573" y="980"/>
                    </a:lnTo>
                    <a:lnTo>
                      <a:pt x="574" y="981"/>
                    </a:lnTo>
                    <a:lnTo>
                      <a:pt x="575" y="981"/>
                    </a:lnTo>
                    <a:lnTo>
                      <a:pt x="575" y="983"/>
                    </a:lnTo>
                    <a:lnTo>
                      <a:pt x="577" y="984"/>
                    </a:lnTo>
                    <a:lnTo>
                      <a:pt x="578" y="985"/>
                    </a:lnTo>
                    <a:lnTo>
                      <a:pt x="579" y="986"/>
                    </a:lnTo>
                    <a:lnTo>
                      <a:pt x="579" y="988"/>
                    </a:lnTo>
                    <a:lnTo>
                      <a:pt x="580" y="989"/>
                    </a:lnTo>
                    <a:lnTo>
                      <a:pt x="582" y="990"/>
                    </a:lnTo>
                    <a:lnTo>
                      <a:pt x="583" y="992"/>
                    </a:lnTo>
                    <a:lnTo>
                      <a:pt x="584" y="993"/>
                    </a:lnTo>
                    <a:lnTo>
                      <a:pt x="585" y="994"/>
                    </a:lnTo>
                    <a:lnTo>
                      <a:pt x="585" y="996"/>
                    </a:lnTo>
                    <a:lnTo>
                      <a:pt x="587" y="997"/>
                    </a:lnTo>
                    <a:lnTo>
                      <a:pt x="588" y="998"/>
                    </a:lnTo>
                    <a:lnTo>
                      <a:pt x="589" y="998"/>
                    </a:lnTo>
                    <a:lnTo>
                      <a:pt x="589" y="1000"/>
                    </a:lnTo>
                    <a:lnTo>
                      <a:pt x="591" y="1001"/>
                    </a:lnTo>
                    <a:lnTo>
                      <a:pt x="592" y="1002"/>
                    </a:lnTo>
                    <a:lnTo>
                      <a:pt x="593" y="1004"/>
                    </a:lnTo>
                    <a:lnTo>
                      <a:pt x="593" y="1005"/>
                    </a:lnTo>
                    <a:lnTo>
                      <a:pt x="594" y="1005"/>
                    </a:lnTo>
                    <a:lnTo>
                      <a:pt x="596" y="1006"/>
                    </a:lnTo>
                    <a:lnTo>
                      <a:pt x="596" y="1007"/>
                    </a:lnTo>
                    <a:lnTo>
                      <a:pt x="597" y="1009"/>
                    </a:lnTo>
                    <a:lnTo>
                      <a:pt x="598" y="1010"/>
                    </a:lnTo>
                    <a:lnTo>
                      <a:pt x="599" y="1011"/>
                    </a:lnTo>
                    <a:lnTo>
                      <a:pt x="601" y="1013"/>
                    </a:lnTo>
                    <a:lnTo>
                      <a:pt x="602" y="1014"/>
                    </a:lnTo>
                    <a:lnTo>
                      <a:pt x="603" y="1015"/>
                    </a:lnTo>
                    <a:lnTo>
                      <a:pt x="603" y="1017"/>
                    </a:lnTo>
                    <a:lnTo>
                      <a:pt x="605" y="1018"/>
                    </a:lnTo>
                    <a:lnTo>
                      <a:pt x="606" y="1018"/>
                    </a:lnTo>
                    <a:lnTo>
                      <a:pt x="606" y="1019"/>
                    </a:lnTo>
                    <a:lnTo>
                      <a:pt x="607" y="1021"/>
                    </a:lnTo>
                    <a:lnTo>
                      <a:pt x="608" y="1022"/>
                    </a:lnTo>
                    <a:lnTo>
                      <a:pt x="610" y="1023"/>
                    </a:lnTo>
                    <a:lnTo>
                      <a:pt x="611" y="1025"/>
                    </a:lnTo>
                    <a:lnTo>
                      <a:pt x="612" y="1026"/>
                    </a:lnTo>
                    <a:lnTo>
                      <a:pt x="612" y="1027"/>
                    </a:lnTo>
                    <a:lnTo>
                      <a:pt x="613" y="1029"/>
                    </a:lnTo>
                    <a:lnTo>
                      <a:pt x="615" y="1030"/>
                    </a:lnTo>
                    <a:lnTo>
                      <a:pt x="616" y="1030"/>
                    </a:lnTo>
                    <a:lnTo>
                      <a:pt x="616" y="1031"/>
                    </a:lnTo>
                    <a:lnTo>
                      <a:pt x="617" y="1032"/>
                    </a:lnTo>
                    <a:lnTo>
                      <a:pt x="619" y="1034"/>
                    </a:lnTo>
                    <a:lnTo>
                      <a:pt x="619" y="1035"/>
                    </a:lnTo>
                    <a:lnTo>
                      <a:pt x="620" y="1035"/>
                    </a:lnTo>
                    <a:lnTo>
                      <a:pt x="621" y="1036"/>
                    </a:lnTo>
                    <a:lnTo>
                      <a:pt x="621" y="1038"/>
                    </a:lnTo>
                    <a:lnTo>
                      <a:pt x="622" y="1039"/>
                    </a:lnTo>
                    <a:lnTo>
                      <a:pt x="624" y="1040"/>
                    </a:lnTo>
                    <a:lnTo>
                      <a:pt x="625" y="1040"/>
                    </a:lnTo>
                    <a:lnTo>
                      <a:pt x="625" y="1042"/>
                    </a:lnTo>
                    <a:lnTo>
                      <a:pt x="626" y="1043"/>
                    </a:lnTo>
                    <a:lnTo>
                      <a:pt x="627" y="1044"/>
                    </a:lnTo>
                    <a:lnTo>
                      <a:pt x="627" y="1046"/>
                    </a:lnTo>
                    <a:lnTo>
                      <a:pt x="629" y="1046"/>
                    </a:lnTo>
                    <a:lnTo>
                      <a:pt x="630" y="1047"/>
                    </a:lnTo>
                    <a:lnTo>
                      <a:pt x="631" y="1048"/>
                    </a:lnTo>
                    <a:lnTo>
                      <a:pt x="631" y="1050"/>
                    </a:lnTo>
                    <a:lnTo>
                      <a:pt x="633" y="1050"/>
                    </a:lnTo>
                    <a:lnTo>
                      <a:pt x="634" y="1051"/>
                    </a:lnTo>
                    <a:lnTo>
                      <a:pt x="634" y="1052"/>
                    </a:lnTo>
                    <a:lnTo>
                      <a:pt x="635" y="1053"/>
                    </a:lnTo>
                    <a:lnTo>
                      <a:pt x="636" y="1055"/>
                    </a:lnTo>
                    <a:lnTo>
                      <a:pt x="638" y="1055"/>
                    </a:lnTo>
                    <a:lnTo>
                      <a:pt x="638" y="1056"/>
                    </a:lnTo>
                    <a:lnTo>
                      <a:pt x="639" y="1057"/>
                    </a:lnTo>
                    <a:lnTo>
                      <a:pt x="640" y="1059"/>
                    </a:lnTo>
                    <a:lnTo>
                      <a:pt x="640" y="106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88" name="Freeform 110"/>
              <p:cNvSpPr>
                <a:spLocks/>
              </p:cNvSpPr>
              <p:nvPr/>
            </p:nvSpPr>
            <p:spPr bwMode="auto">
              <a:xfrm rot="-5400000">
                <a:off x="9660" y="1941"/>
                <a:ext cx="151" cy="69"/>
              </a:xfrm>
              <a:custGeom>
                <a:avLst/>
                <a:gdLst>
                  <a:gd name="T0" fmla="*/ 3 w 161"/>
                  <a:gd name="T1" fmla="*/ 0 h 142"/>
                  <a:gd name="T2" fmla="*/ 5 w 161"/>
                  <a:gd name="T3" fmla="*/ 2 h 142"/>
                  <a:gd name="T4" fmla="*/ 8 w 161"/>
                  <a:gd name="T5" fmla="*/ 4 h 142"/>
                  <a:gd name="T6" fmla="*/ 9 w 161"/>
                  <a:gd name="T7" fmla="*/ 5 h 142"/>
                  <a:gd name="T8" fmla="*/ 13 w 161"/>
                  <a:gd name="T9" fmla="*/ 6 h 142"/>
                  <a:gd name="T10" fmla="*/ 16 w 161"/>
                  <a:gd name="T11" fmla="*/ 8 h 142"/>
                  <a:gd name="T12" fmla="*/ 18 w 161"/>
                  <a:gd name="T13" fmla="*/ 10 h 142"/>
                  <a:gd name="T14" fmla="*/ 21 w 161"/>
                  <a:gd name="T15" fmla="*/ 11 h 142"/>
                  <a:gd name="T16" fmla="*/ 23 w 161"/>
                  <a:gd name="T17" fmla="*/ 12 h 142"/>
                  <a:gd name="T18" fmla="*/ 25 w 161"/>
                  <a:gd name="T19" fmla="*/ 14 h 142"/>
                  <a:gd name="T20" fmla="*/ 29 w 161"/>
                  <a:gd name="T21" fmla="*/ 15 h 142"/>
                  <a:gd name="T22" fmla="*/ 31 w 161"/>
                  <a:gd name="T23" fmla="*/ 17 h 142"/>
                  <a:gd name="T24" fmla="*/ 34 w 161"/>
                  <a:gd name="T25" fmla="*/ 18 h 142"/>
                  <a:gd name="T26" fmla="*/ 36 w 161"/>
                  <a:gd name="T27" fmla="*/ 19 h 142"/>
                  <a:gd name="T28" fmla="*/ 38 w 161"/>
                  <a:gd name="T29" fmla="*/ 20 h 142"/>
                  <a:gd name="T30" fmla="*/ 40 w 161"/>
                  <a:gd name="T31" fmla="*/ 22 h 142"/>
                  <a:gd name="T32" fmla="*/ 43 w 161"/>
                  <a:gd name="T33" fmla="*/ 23 h 142"/>
                  <a:gd name="T34" fmla="*/ 46 w 161"/>
                  <a:gd name="T35" fmla="*/ 24 h 142"/>
                  <a:gd name="T36" fmla="*/ 49 w 161"/>
                  <a:gd name="T37" fmla="*/ 26 h 142"/>
                  <a:gd name="T38" fmla="*/ 52 w 161"/>
                  <a:gd name="T39" fmla="*/ 27 h 142"/>
                  <a:gd name="T40" fmla="*/ 53 w 161"/>
                  <a:gd name="T41" fmla="*/ 28 h 142"/>
                  <a:gd name="T42" fmla="*/ 56 w 161"/>
                  <a:gd name="T43" fmla="*/ 29 h 142"/>
                  <a:gd name="T44" fmla="*/ 59 w 161"/>
                  <a:gd name="T45" fmla="*/ 31 h 142"/>
                  <a:gd name="T46" fmla="*/ 61 w 161"/>
                  <a:gd name="T47" fmla="*/ 32 h 142"/>
                  <a:gd name="T48" fmla="*/ 65 w 161"/>
                  <a:gd name="T49" fmla="*/ 33 h 142"/>
                  <a:gd name="T50" fmla="*/ 67 w 161"/>
                  <a:gd name="T51" fmla="*/ 35 h 142"/>
                  <a:gd name="T52" fmla="*/ 69 w 161"/>
                  <a:gd name="T53" fmla="*/ 35 h 142"/>
                  <a:gd name="T54" fmla="*/ 72 w 161"/>
                  <a:gd name="T55" fmla="*/ 36 h 142"/>
                  <a:gd name="T56" fmla="*/ 74 w 161"/>
                  <a:gd name="T57" fmla="*/ 38 h 142"/>
                  <a:gd name="T58" fmla="*/ 78 w 161"/>
                  <a:gd name="T59" fmla="*/ 39 h 142"/>
                  <a:gd name="T60" fmla="*/ 80 w 161"/>
                  <a:gd name="T61" fmla="*/ 40 h 142"/>
                  <a:gd name="T62" fmla="*/ 83 w 161"/>
                  <a:gd name="T63" fmla="*/ 41 h 142"/>
                  <a:gd name="T64" fmla="*/ 85 w 161"/>
                  <a:gd name="T65" fmla="*/ 43 h 142"/>
                  <a:gd name="T66" fmla="*/ 87 w 161"/>
                  <a:gd name="T67" fmla="*/ 44 h 142"/>
                  <a:gd name="T68" fmla="*/ 91 w 161"/>
                  <a:gd name="T69" fmla="*/ 45 h 142"/>
                  <a:gd name="T70" fmla="*/ 93 w 161"/>
                  <a:gd name="T71" fmla="*/ 46 h 142"/>
                  <a:gd name="T72" fmla="*/ 96 w 161"/>
                  <a:gd name="T73" fmla="*/ 47 h 142"/>
                  <a:gd name="T74" fmla="*/ 98 w 161"/>
                  <a:gd name="T75" fmla="*/ 49 h 142"/>
                  <a:gd name="T76" fmla="*/ 100 w 161"/>
                  <a:gd name="T77" fmla="*/ 50 h 142"/>
                  <a:gd name="T78" fmla="*/ 103 w 161"/>
                  <a:gd name="T79" fmla="*/ 51 h 142"/>
                  <a:gd name="T80" fmla="*/ 106 w 161"/>
                  <a:gd name="T81" fmla="*/ 52 h 142"/>
                  <a:gd name="T82" fmla="*/ 109 w 161"/>
                  <a:gd name="T83" fmla="*/ 53 h 142"/>
                  <a:gd name="T84" fmla="*/ 112 w 161"/>
                  <a:gd name="T85" fmla="*/ 53 h 142"/>
                  <a:gd name="T86" fmla="*/ 113 w 161"/>
                  <a:gd name="T87" fmla="*/ 55 h 142"/>
                  <a:gd name="T88" fmla="*/ 116 w 161"/>
                  <a:gd name="T89" fmla="*/ 56 h 142"/>
                  <a:gd name="T90" fmla="*/ 118 w 161"/>
                  <a:gd name="T91" fmla="*/ 57 h 142"/>
                  <a:gd name="T92" fmla="*/ 121 w 161"/>
                  <a:gd name="T93" fmla="*/ 58 h 142"/>
                  <a:gd name="T94" fmla="*/ 123 w 161"/>
                  <a:gd name="T95" fmla="*/ 59 h 142"/>
                  <a:gd name="T96" fmla="*/ 127 w 161"/>
                  <a:gd name="T97" fmla="*/ 60 h 142"/>
                  <a:gd name="T98" fmla="*/ 129 w 161"/>
                  <a:gd name="T99" fmla="*/ 61 h 142"/>
                  <a:gd name="T100" fmla="*/ 131 w 161"/>
                  <a:gd name="T101" fmla="*/ 62 h 142"/>
                  <a:gd name="T102" fmla="*/ 134 w 161"/>
                  <a:gd name="T103" fmla="*/ 63 h 142"/>
                  <a:gd name="T104" fmla="*/ 136 w 161"/>
                  <a:gd name="T105" fmla="*/ 64 h 142"/>
                  <a:gd name="T106" fmla="*/ 139 w 161"/>
                  <a:gd name="T107" fmla="*/ 65 h 142"/>
                  <a:gd name="T108" fmla="*/ 141 w 161"/>
                  <a:gd name="T109" fmla="*/ 65 h 142"/>
                  <a:gd name="T110" fmla="*/ 143 w 161"/>
                  <a:gd name="T111" fmla="*/ 66 h 142"/>
                  <a:gd name="T112" fmla="*/ 144 w 161"/>
                  <a:gd name="T113" fmla="*/ 67 h 142"/>
                  <a:gd name="T114" fmla="*/ 145 w 161"/>
                  <a:gd name="T115" fmla="*/ 67 h 1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1"/>
                  <a:gd name="T175" fmla="*/ 0 h 142"/>
                  <a:gd name="T176" fmla="*/ 161 w 161"/>
                  <a:gd name="T177" fmla="*/ 142 h 1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1" h="142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2" y="22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5"/>
                    </a:lnTo>
                    <a:lnTo>
                      <a:pt x="26" y="26"/>
                    </a:lnTo>
                    <a:lnTo>
                      <a:pt x="27" y="28"/>
                    </a:lnTo>
                    <a:lnTo>
                      <a:pt x="28" y="29"/>
                    </a:lnTo>
                    <a:lnTo>
                      <a:pt x="29" y="30"/>
                    </a:lnTo>
                    <a:lnTo>
                      <a:pt x="31" y="30"/>
                    </a:lnTo>
                    <a:lnTo>
                      <a:pt x="31" y="32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7" y="38"/>
                    </a:lnTo>
                    <a:lnTo>
                      <a:pt x="38" y="39"/>
                    </a:lnTo>
                    <a:lnTo>
                      <a:pt x="40" y="41"/>
                    </a:lnTo>
                    <a:lnTo>
                      <a:pt x="41" y="42"/>
                    </a:lnTo>
                    <a:lnTo>
                      <a:pt x="42" y="43"/>
                    </a:lnTo>
                    <a:lnTo>
                      <a:pt x="43" y="45"/>
                    </a:lnTo>
                    <a:lnTo>
                      <a:pt x="45" y="46"/>
                    </a:lnTo>
                    <a:lnTo>
                      <a:pt x="46" y="46"/>
                    </a:lnTo>
                    <a:lnTo>
                      <a:pt x="46" y="47"/>
                    </a:lnTo>
                    <a:lnTo>
                      <a:pt x="47" y="49"/>
                    </a:lnTo>
                    <a:lnTo>
                      <a:pt x="49" y="49"/>
                    </a:lnTo>
                    <a:lnTo>
                      <a:pt x="49" y="50"/>
                    </a:lnTo>
                    <a:lnTo>
                      <a:pt x="50" y="51"/>
                    </a:lnTo>
                    <a:lnTo>
                      <a:pt x="51" y="51"/>
                    </a:lnTo>
                    <a:lnTo>
                      <a:pt x="52" y="53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5" y="55"/>
                    </a:lnTo>
                    <a:lnTo>
                      <a:pt x="55" y="57"/>
                    </a:lnTo>
                    <a:lnTo>
                      <a:pt x="56" y="57"/>
                    </a:lnTo>
                    <a:lnTo>
                      <a:pt x="57" y="58"/>
                    </a:lnTo>
                    <a:lnTo>
                      <a:pt x="59" y="59"/>
                    </a:lnTo>
                    <a:lnTo>
                      <a:pt x="60" y="60"/>
                    </a:lnTo>
                    <a:lnTo>
                      <a:pt x="61" y="62"/>
                    </a:lnTo>
                    <a:lnTo>
                      <a:pt x="63" y="62"/>
                    </a:lnTo>
                    <a:lnTo>
                      <a:pt x="63" y="63"/>
                    </a:lnTo>
                    <a:lnTo>
                      <a:pt x="64" y="63"/>
                    </a:lnTo>
                    <a:lnTo>
                      <a:pt x="65" y="64"/>
                    </a:lnTo>
                    <a:lnTo>
                      <a:pt x="65" y="66"/>
                    </a:lnTo>
                    <a:lnTo>
                      <a:pt x="66" y="66"/>
                    </a:lnTo>
                    <a:lnTo>
                      <a:pt x="68" y="67"/>
                    </a:lnTo>
                    <a:lnTo>
                      <a:pt x="69" y="68"/>
                    </a:lnTo>
                    <a:lnTo>
                      <a:pt x="70" y="70"/>
                    </a:lnTo>
                    <a:lnTo>
                      <a:pt x="71" y="71"/>
                    </a:lnTo>
                    <a:lnTo>
                      <a:pt x="73" y="71"/>
                    </a:lnTo>
                    <a:lnTo>
                      <a:pt x="73" y="72"/>
                    </a:lnTo>
                    <a:lnTo>
                      <a:pt x="74" y="72"/>
                    </a:lnTo>
                    <a:lnTo>
                      <a:pt x="75" y="74"/>
                    </a:lnTo>
                    <a:lnTo>
                      <a:pt x="77" y="75"/>
                    </a:lnTo>
                    <a:lnTo>
                      <a:pt x="78" y="76"/>
                    </a:lnTo>
                    <a:lnTo>
                      <a:pt x="79" y="78"/>
                    </a:lnTo>
                    <a:lnTo>
                      <a:pt x="80" y="79"/>
                    </a:lnTo>
                    <a:lnTo>
                      <a:pt x="82" y="80"/>
                    </a:lnTo>
                    <a:lnTo>
                      <a:pt x="83" y="80"/>
                    </a:lnTo>
                    <a:lnTo>
                      <a:pt x="83" y="82"/>
                    </a:lnTo>
                    <a:lnTo>
                      <a:pt x="84" y="82"/>
                    </a:lnTo>
                    <a:lnTo>
                      <a:pt x="85" y="83"/>
                    </a:lnTo>
                    <a:lnTo>
                      <a:pt x="87" y="84"/>
                    </a:lnTo>
                    <a:lnTo>
                      <a:pt x="88" y="85"/>
                    </a:lnTo>
                    <a:lnTo>
                      <a:pt x="89" y="87"/>
                    </a:lnTo>
                    <a:lnTo>
                      <a:pt x="91" y="87"/>
                    </a:lnTo>
                    <a:lnTo>
                      <a:pt x="91" y="88"/>
                    </a:lnTo>
                    <a:lnTo>
                      <a:pt x="92" y="88"/>
                    </a:lnTo>
                    <a:lnTo>
                      <a:pt x="93" y="89"/>
                    </a:lnTo>
                    <a:lnTo>
                      <a:pt x="93" y="91"/>
                    </a:lnTo>
                    <a:lnTo>
                      <a:pt x="94" y="91"/>
                    </a:lnTo>
                    <a:lnTo>
                      <a:pt x="96" y="92"/>
                    </a:lnTo>
                    <a:lnTo>
                      <a:pt x="97" y="93"/>
                    </a:lnTo>
                    <a:lnTo>
                      <a:pt x="98" y="95"/>
                    </a:lnTo>
                    <a:lnTo>
                      <a:pt x="99" y="95"/>
                    </a:lnTo>
                    <a:lnTo>
                      <a:pt x="101" y="96"/>
                    </a:lnTo>
                    <a:lnTo>
                      <a:pt x="101" y="97"/>
                    </a:lnTo>
                    <a:lnTo>
                      <a:pt x="102" y="97"/>
                    </a:lnTo>
                    <a:lnTo>
                      <a:pt x="103" y="99"/>
                    </a:lnTo>
                    <a:lnTo>
                      <a:pt x="105" y="100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3"/>
                    </a:lnTo>
                    <a:lnTo>
                      <a:pt x="108" y="103"/>
                    </a:lnTo>
                    <a:lnTo>
                      <a:pt x="110" y="104"/>
                    </a:lnTo>
                    <a:lnTo>
                      <a:pt x="111" y="105"/>
                    </a:lnTo>
                    <a:lnTo>
                      <a:pt x="112" y="106"/>
                    </a:lnTo>
                    <a:lnTo>
                      <a:pt x="113" y="106"/>
                    </a:lnTo>
                    <a:lnTo>
                      <a:pt x="113" y="108"/>
                    </a:lnTo>
                    <a:lnTo>
                      <a:pt x="115" y="108"/>
                    </a:lnTo>
                    <a:lnTo>
                      <a:pt x="116" y="109"/>
                    </a:lnTo>
                    <a:lnTo>
                      <a:pt x="117" y="110"/>
                    </a:lnTo>
                    <a:lnTo>
                      <a:pt x="119" y="110"/>
                    </a:lnTo>
                    <a:lnTo>
                      <a:pt x="119" y="112"/>
                    </a:lnTo>
                    <a:lnTo>
                      <a:pt x="120" y="112"/>
                    </a:lnTo>
                    <a:lnTo>
                      <a:pt x="121" y="113"/>
                    </a:lnTo>
                    <a:lnTo>
                      <a:pt x="122" y="114"/>
                    </a:lnTo>
                    <a:lnTo>
                      <a:pt x="124" y="116"/>
                    </a:lnTo>
                    <a:lnTo>
                      <a:pt x="125" y="116"/>
                    </a:lnTo>
                    <a:lnTo>
                      <a:pt x="125" y="117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9" y="118"/>
                    </a:lnTo>
                    <a:lnTo>
                      <a:pt x="129" y="120"/>
                    </a:lnTo>
                    <a:lnTo>
                      <a:pt x="130" y="120"/>
                    </a:lnTo>
                    <a:lnTo>
                      <a:pt x="131" y="121"/>
                    </a:lnTo>
                    <a:lnTo>
                      <a:pt x="133" y="122"/>
                    </a:lnTo>
                    <a:lnTo>
                      <a:pt x="134" y="122"/>
                    </a:lnTo>
                    <a:lnTo>
                      <a:pt x="135" y="124"/>
                    </a:lnTo>
                    <a:lnTo>
                      <a:pt x="136" y="125"/>
                    </a:lnTo>
                    <a:lnTo>
                      <a:pt x="138" y="125"/>
                    </a:lnTo>
                    <a:lnTo>
                      <a:pt x="138" y="126"/>
                    </a:lnTo>
                    <a:lnTo>
                      <a:pt x="139" y="126"/>
                    </a:lnTo>
                    <a:lnTo>
                      <a:pt x="140" y="127"/>
                    </a:lnTo>
                    <a:lnTo>
                      <a:pt x="141" y="127"/>
                    </a:lnTo>
                    <a:lnTo>
                      <a:pt x="141" y="129"/>
                    </a:lnTo>
                    <a:lnTo>
                      <a:pt x="143" y="129"/>
                    </a:lnTo>
                    <a:lnTo>
                      <a:pt x="144" y="130"/>
                    </a:lnTo>
                    <a:lnTo>
                      <a:pt x="145" y="131"/>
                    </a:lnTo>
                    <a:lnTo>
                      <a:pt x="147" y="131"/>
                    </a:lnTo>
                    <a:lnTo>
                      <a:pt x="147" y="133"/>
                    </a:lnTo>
                    <a:lnTo>
                      <a:pt x="148" y="133"/>
                    </a:lnTo>
                    <a:lnTo>
                      <a:pt x="149" y="134"/>
                    </a:lnTo>
                    <a:lnTo>
                      <a:pt x="150" y="134"/>
                    </a:lnTo>
                    <a:lnTo>
                      <a:pt x="150" y="135"/>
                    </a:lnTo>
                    <a:lnTo>
                      <a:pt x="152" y="135"/>
                    </a:lnTo>
                    <a:lnTo>
                      <a:pt x="153" y="137"/>
                    </a:lnTo>
                    <a:lnTo>
                      <a:pt x="154" y="137"/>
                    </a:lnTo>
                    <a:lnTo>
                      <a:pt x="154" y="138"/>
                    </a:lnTo>
                    <a:lnTo>
                      <a:pt x="155" y="138"/>
                    </a:lnTo>
                    <a:lnTo>
                      <a:pt x="155" y="139"/>
                    </a:lnTo>
                    <a:lnTo>
                      <a:pt x="161" y="142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11138" name="Text Box 111"/>
            <p:cNvSpPr txBox="1">
              <a:spLocks noChangeArrowheads="1"/>
            </p:cNvSpPr>
            <p:nvPr/>
          </p:nvSpPr>
          <p:spPr bwMode="auto">
            <a:xfrm>
              <a:off x="4815" y="1885"/>
              <a:ext cx="181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ru-RU" dirty="0"/>
            </a:p>
          </p:txBody>
        </p:sp>
        <p:sp>
          <p:nvSpPr>
            <p:cNvPr id="211139" name="Text Box 112"/>
            <p:cNvSpPr txBox="1">
              <a:spLocks noChangeArrowheads="1"/>
            </p:cNvSpPr>
            <p:nvPr/>
          </p:nvSpPr>
          <p:spPr bwMode="auto">
            <a:xfrm>
              <a:off x="3288" y="1968"/>
              <a:ext cx="45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r>
                <a:rPr lang="ru-RU" sz="2400" i="1" dirty="0">
                  <a:solidFill>
                    <a:srgbClr val="000000"/>
                  </a:solidFill>
                  <a:sym typeface="Symbol" pitchFamily="18" charset="2"/>
                </a:rPr>
                <a:t></a:t>
              </a:r>
              <a:endParaRPr lang="ru-RU" sz="2400" dirty="0"/>
            </a:p>
          </p:txBody>
        </p:sp>
        <p:sp>
          <p:nvSpPr>
            <p:cNvPr id="211140" name="Line 113"/>
            <p:cNvSpPr>
              <a:spLocks noChangeShapeType="1"/>
            </p:cNvSpPr>
            <p:nvPr/>
          </p:nvSpPr>
          <p:spPr bwMode="auto">
            <a:xfrm flipV="1">
              <a:off x="720" y="1790"/>
              <a:ext cx="0" cy="17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1141" name="Line 114"/>
            <p:cNvSpPr>
              <a:spLocks noChangeShapeType="1"/>
            </p:cNvSpPr>
            <p:nvPr/>
          </p:nvSpPr>
          <p:spPr bwMode="auto">
            <a:xfrm flipH="1">
              <a:off x="561" y="1805"/>
              <a:ext cx="0" cy="172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211142" name="Group 115"/>
            <p:cNvGrpSpPr>
              <a:grpSpLocks/>
            </p:cNvGrpSpPr>
            <p:nvPr/>
          </p:nvGrpSpPr>
          <p:grpSpPr bwMode="auto">
            <a:xfrm>
              <a:off x="4241" y="1979"/>
              <a:ext cx="520" cy="88"/>
              <a:chOff x="8822" y="1900"/>
              <a:chExt cx="1000" cy="2549"/>
            </a:xfrm>
          </p:grpSpPr>
          <p:sp>
            <p:nvSpPr>
              <p:cNvPr id="211163" name="Line 116"/>
              <p:cNvSpPr>
                <a:spLocks noChangeShapeType="1"/>
              </p:cNvSpPr>
              <p:nvPr/>
            </p:nvSpPr>
            <p:spPr bwMode="auto">
              <a:xfrm rot="-5400000">
                <a:off x="9822" y="4449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64" name="Line 117"/>
              <p:cNvSpPr>
                <a:spLocks noChangeShapeType="1"/>
              </p:cNvSpPr>
              <p:nvPr/>
            </p:nvSpPr>
            <p:spPr bwMode="auto">
              <a:xfrm rot="-5400000">
                <a:off x="9277" y="4449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65" name="Line 118"/>
              <p:cNvSpPr>
                <a:spLocks noChangeShapeType="1"/>
              </p:cNvSpPr>
              <p:nvPr/>
            </p:nvSpPr>
            <p:spPr bwMode="auto">
              <a:xfrm rot="-5400000">
                <a:off x="8822" y="3976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66" name="Line 119"/>
              <p:cNvSpPr>
                <a:spLocks noChangeShapeType="1"/>
              </p:cNvSpPr>
              <p:nvPr/>
            </p:nvSpPr>
            <p:spPr bwMode="auto">
              <a:xfrm rot="-5400000">
                <a:off x="8822" y="3174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67" name="Line 120"/>
              <p:cNvSpPr>
                <a:spLocks noChangeShapeType="1"/>
              </p:cNvSpPr>
              <p:nvPr/>
            </p:nvSpPr>
            <p:spPr bwMode="auto">
              <a:xfrm rot="-5400000">
                <a:off x="8822" y="2375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68" name="Line 121"/>
              <p:cNvSpPr>
                <a:spLocks noChangeShapeType="1"/>
              </p:cNvSpPr>
              <p:nvPr/>
            </p:nvSpPr>
            <p:spPr bwMode="auto">
              <a:xfrm rot="-5400000">
                <a:off x="7547" y="3175"/>
                <a:ext cx="2549" cy="0"/>
              </a:xfrm>
              <a:prstGeom prst="line">
                <a:avLst/>
              </a:prstGeom>
              <a:noFill/>
              <a:ln w="381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69" name="Line 122"/>
              <p:cNvSpPr>
                <a:spLocks noChangeShapeType="1"/>
              </p:cNvSpPr>
              <p:nvPr/>
            </p:nvSpPr>
            <p:spPr bwMode="auto">
              <a:xfrm rot="-5400000">
                <a:off x="9822" y="1900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70" name="Line 123"/>
              <p:cNvSpPr>
                <a:spLocks noChangeShapeType="1"/>
              </p:cNvSpPr>
              <p:nvPr/>
            </p:nvSpPr>
            <p:spPr bwMode="auto">
              <a:xfrm rot="-5400000">
                <a:off x="9277" y="1900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71" name="Freeform 124"/>
              <p:cNvSpPr>
                <a:spLocks/>
              </p:cNvSpPr>
              <p:nvPr/>
            </p:nvSpPr>
            <p:spPr bwMode="auto">
              <a:xfrm rot="-5400000">
                <a:off x="9253" y="3931"/>
                <a:ext cx="599" cy="435"/>
              </a:xfrm>
              <a:custGeom>
                <a:avLst/>
                <a:gdLst>
                  <a:gd name="T0" fmla="*/ 9 w 641"/>
                  <a:gd name="T1" fmla="*/ 431 h 907"/>
                  <a:gd name="T2" fmla="*/ 18 w 641"/>
                  <a:gd name="T3" fmla="*/ 428 h 907"/>
                  <a:gd name="T4" fmla="*/ 27 w 641"/>
                  <a:gd name="T5" fmla="*/ 425 h 907"/>
                  <a:gd name="T6" fmla="*/ 36 w 641"/>
                  <a:gd name="T7" fmla="*/ 421 h 907"/>
                  <a:gd name="T8" fmla="*/ 46 w 641"/>
                  <a:gd name="T9" fmla="*/ 417 h 907"/>
                  <a:gd name="T10" fmla="*/ 55 w 641"/>
                  <a:gd name="T11" fmla="*/ 413 h 907"/>
                  <a:gd name="T12" fmla="*/ 65 w 641"/>
                  <a:gd name="T13" fmla="*/ 409 h 907"/>
                  <a:gd name="T14" fmla="*/ 75 w 641"/>
                  <a:gd name="T15" fmla="*/ 405 h 907"/>
                  <a:gd name="T16" fmla="*/ 84 w 641"/>
                  <a:gd name="T17" fmla="*/ 400 h 907"/>
                  <a:gd name="T18" fmla="*/ 93 w 641"/>
                  <a:gd name="T19" fmla="*/ 396 h 907"/>
                  <a:gd name="T20" fmla="*/ 103 w 641"/>
                  <a:gd name="T21" fmla="*/ 391 h 907"/>
                  <a:gd name="T22" fmla="*/ 112 w 641"/>
                  <a:gd name="T23" fmla="*/ 387 h 907"/>
                  <a:gd name="T24" fmla="*/ 121 w 641"/>
                  <a:gd name="T25" fmla="*/ 381 h 907"/>
                  <a:gd name="T26" fmla="*/ 130 w 641"/>
                  <a:gd name="T27" fmla="*/ 376 h 907"/>
                  <a:gd name="T28" fmla="*/ 140 w 641"/>
                  <a:gd name="T29" fmla="*/ 371 h 907"/>
                  <a:gd name="T30" fmla="*/ 150 w 641"/>
                  <a:gd name="T31" fmla="*/ 366 h 907"/>
                  <a:gd name="T32" fmla="*/ 159 w 641"/>
                  <a:gd name="T33" fmla="*/ 361 h 907"/>
                  <a:gd name="T34" fmla="*/ 168 w 641"/>
                  <a:gd name="T35" fmla="*/ 355 h 907"/>
                  <a:gd name="T36" fmla="*/ 178 w 641"/>
                  <a:gd name="T37" fmla="*/ 349 h 907"/>
                  <a:gd name="T38" fmla="*/ 188 w 641"/>
                  <a:gd name="T39" fmla="*/ 343 h 907"/>
                  <a:gd name="T40" fmla="*/ 197 w 641"/>
                  <a:gd name="T41" fmla="*/ 338 h 907"/>
                  <a:gd name="T42" fmla="*/ 207 w 641"/>
                  <a:gd name="T43" fmla="*/ 332 h 907"/>
                  <a:gd name="T44" fmla="*/ 216 w 641"/>
                  <a:gd name="T45" fmla="*/ 326 h 907"/>
                  <a:gd name="T46" fmla="*/ 225 w 641"/>
                  <a:gd name="T47" fmla="*/ 320 h 907"/>
                  <a:gd name="T48" fmla="*/ 235 w 641"/>
                  <a:gd name="T49" fmla="*/ 313 h 907"/>
                  <a:gd name="T50" fmla="*/ 243 w 641"/>
                  <a:gd name="T51" fmla="*/ 306 h 907"/>
                  <a:gd name="T52" fmla="*/ 253 w 641"/>
                  <a:gd name="T53" fmla="*/ 300 h 907"/>
                  <a:gd name="T54" fmla="*/ 263 w 641"/>
                  <a:gd name="T55" fmla="*/ 293 h 907"/>
                  <a:gd name="T56" fmla="*/ 272 w 641"/>
                  <a:gd name="T57" fmla="*/ 287 h 907"/>
                  <a:gd name="T58" fmla="*/ 281 w 641"/>
                  <a:gd name="T59" fmla="*/ 280 h 907"/>
                  <a:gd name="T60" fmla="*/ 291 w 641"/>
                  <a:gd name="T61" fmla="*/ 273 h 907"/>
                  <a:gd name="T62" fmla="*/ 300 w 641"/>
                  <a:gd name="T63" fmla="*/ 266 h 907"/>
                  <a:gd name="T64" fmla="*/ 310 w 641"/>
                  <a:gd name="T65" fmla="*/ 259 h 907"/>
                  <a:gd name="T66" fmla="*/ 320 w 641"/>
                  <a:gd name="T67" fmla="*/ 251 h 907"/>
                  <a:gd name="T68" fmla="*/ 329 w 641"/>
                  <a:gd name="T69" fmla="*/ 244 h 907"/>
                  <a:gd name="T70" fmla="*/ 338 w 641"/>
                  <a:gd name="T71" fmla="*/ 236 h 907"/>
                  <a:gd name="T72" fmla="*/ 348 w 641"/>
                  <a:gd name="T73" fmla="*/ 228 h 907"/>
                  <a:gd name="T74" fmla="*/ 358 w 641"/>
                  <a:gd name="T75" fmla="*/ 221 h 907"/>
                  <a:gd name="T76" fmla="*/ 367 w 641"/>
                  <a:gd name="T77" fmla="*/ 213 h 907"/>
                  <a:gd name="T78" fmla="*/ 377 w 641"/>
                  <a:gd name="T79" fmla="*/ 205 h 907"/>
                  <a:gd name="T80" fmla="*/ 386 w 641"/>
                  <a:gd name="T81" fmla="*/ 198 h 907"/>
                  <a:gd name="T82" fmla="*/ 395 w 641"/>
                  <a:gd name="T83" fmla="*/ 189 h 907"/>
                  <a:gd name="T84" fmla="*/ 404 w 641"/>
                  <a:gd name="T85" fmla="*/ 181 h 907"/>
                  <a:gd name="T86" fmla="*/ 413 w 641"/>
                  <a:gd name="T87" fmla="*/ 172 h 907"/>
                  <a:gd name="T88" fmla="*/ 423 w 641"/>
                  <a:gd name="T89" fmla="*/ 164 h 907"/>
                  <a:gd name="T90" fmla="*/ 433 w 641"/>
                  <a:gd name="T91" fmla="*/ 156 h 907"/>
                  <a:gd name="T92" fmla="*/ 442 w 641"/>
                  <a:gd name="T93" fmla="*/ 148 h 907"/>
                  <a:gd name="T94" fmla="*/ 451 w 641"/>
                  <a:gd name="T95" fmla="*/ 139 h 907"/>
                  <a:gd name="T96" fmla="*/ 461 w 641"/>
                  <a:gd name="T97" fmla="*/ 130 h 907"/>
                  <a:gd name="T98" fmla="*/ 470 w 641"/>
                  <a:gd name="T99" fmla="*/ 122 h 907"/>
                  <a:gd name="T100" fmla="*/ 480 w 641"/>
                  <a:gd name="T101" fmla="*/ 113 h 907"/>
                  <a:gd name="T102" fmla="*/ 490 w 641"/>
                  <a:gd name="T103" fmla="*/ 105 h 907"/>
                  <a:gd name="T104" fmla="*/ 499 w 641"/>
                  <a:gd name="T105" fmla="*/ 96 h 907"/>
                  <a:gd name="T106" fmla="*/ 508 w 641"/>
                  <a:gd name="T107" fmla="*/ 87 h 907"/>
                  <a:gd name="T108" fmla="*/ 518 w 641"/>
                  <a:gd name="T109" fmla="*/ 78 h 907"/>
                  <a:gd name="T110" fmla="*/ 526 w 641"/>
                  <a:gd name="T111" fmla="*/ 69 h 907"/>
                  <a:gd name="T112" fmla="*/ 535 w 641"/>
                  <a:gd name="T113" fmla="*/ 60 h 907"/>
                  <a:gd name="T114" fmla="*/ 546 w 641"/>
                  <a:gd name="T115" fmla="*/ 51 h 907"/>
                  <a:gd name="T116" fmla="*/ 555 w 641"/>
                  <a:gd name="T117" fmla="*/ 42 h 907"/>
                  <a:gd name="T118" fmla="*/ 564 w 641"/>
                  <a:gd name="T119" fmla="*/ 33 h 907"/>
                  <a:gd name="T120" fmla="*/ 574 w 641"/>
                  <a:gd name="T121" fmla="*/ 24 h 907"/>
                  <a:gd name="T122" fmla="*/ 583 w 641"/>
                  <a:gd name="T123" fmla="*/ 15 h 907"/>
                  <a:gd name="T124" fmla="*/ 593 w 641"/>
                  <a:gd name="T125" fmla="*/ 6 h 9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1"/>
                  <a:gd name="T190" fmla="*/ 0 h 907"/>
                  <a:gd name="T191" fmla="*/ 641 w 641"/>
                  <a:gd name="T192" fmla="*/ 907 h 9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1" h="907">
                    <a:moveTo>
                      <a:pt x="0" y="907"/>
                    </a:moveTo>
                    <a:lnTo>
                      <a:pt x="5" y="903"/>
                    </a:lnTo>
                    <a:lnTo>
                      <a:pt x="6" y="903"/>
                    </a:lnTo>
                    <a:lnTo>
                      <a:pt x="6" y="902"/>
                    </a:lnTo>
                    <a:lnTo>
                      <a:pt x="7" y="902"/>
                    </a:lnTo>
                    <a:lnTo>
                      <a:pt x="8" y="900"/>
                    </a:lnTo>
                    <a:lnTo>
                      <a:pt x="10" y="900"/>
                    </a:lnTo>
                    <a:lnTo>
                      <a:pt x="10" y="899"/>
                    </a:lnTo>
                    <a:lnTo>
                      <a:pt x="11" y="899"/>
                    </a:lnTo>
                    <a:lnTo>
                      <a:pt x="12" y="898"/>
                    </a:lnTo>
                    <a:lnTo>
                      <a:pt x="14" y="898"/>
                    </a:lnTo>
                    <a:lnTo>
                      <a:pt x="14" y="896"/>
                    </a:lnTo>
                    <a:lnTo>
                      <a:pt x="15" y="896"/>
                    </a:lnTo>
                    <a:lnTo>
                      <a:pt x="16" y="895"/>
                    </a:lnTo>
                    <a:lnTo>
                      <a:pt x="17" y="894"/>
                    </a:lnTo>
                    <a:lnTo>
                      <a:pt x="19" y="894"/>
                    </a:lnTo>
                    <a:lnTo>
                      <a:pt x="19" y="892"/>
                    </a:lnTo>
                    <a:lnTo>
                      <a:pt x="20" y="892"/>
                    </a:lnTo>
                    <a:lnTo>
                      <a:pt x="21" y="891"/>
                    </a:lnTo>
                    <a:lnTo>
                      <a:pt x="22" y="891"/>
                    </a:lnTo>
                    <a:lnTo>
                      <a:pt x="22" y="890"/>
                    </a:lnTo>
                    <a:lnTo>
                      <a:pt x="24" y="890"/>
                    </a:lnTo>
                    <a:lnTo>
                      <a:pt x="25" y="889"/>
                    </a:lnTo>
                    <a:lnTo>
                      <a:pt x="26" y="887"/>
                    </a:lnTo>
                    <a:lnTo>
                      <a:pt x="28" y="887"/>
                    </a:lnTo>
                    <a:lnTo>
                      <a:pt x="29" y="886"/>
                    </a:lnTo>
                    <a:lnTo>
                      <a:pt x="30" y="885"/>
                    </a:lnTo>
                    <a:lnTo>
                      <a:pt x="31" y="885"/>
                    </a:lnTo>
                    <a:lnTo>
                      <a:pt x="31" y="883"/>
                    </a:lnTo>
                    <a:lnTo>
                      <a:pt x="33" y="883"/>
                    </a:lnTo>
                    <a:lnTo>
                      <a:pt x="34" y="882"/>
                    </a:lnTo>
                    <a:lnTo>
                      <a:pt x="35" y="882"/>
                    </a:lnTo>
                    <a:lnTo>
                      <a:pt x="35" y="881"/>
                    </a:lnTo>
                    <a:lnTo>
                      <a:pt x="36" y="881"/>
                    </a:lnTo>
                    <a:lnTo>
                      <a:pt x="38" y="879"/>
                    </a:lnTo>
                    <a:lnTo>
                      <a:pt x="39" y="878"/>
                    </a:lnTo>
                    <a:lnTo>
                      <a:pt x="40" y="877"/>
                    </a:lnTo>
                    <a:lnTo>
                      <a:pt x="42" y="875"/>
                    </a:lnTo>
                    <a:lnTo>
                      <a:pt x="43" y="875"/>
                    </a:lnTo>
                    <a:lnTo>
                      <a:pt x="44" y="874"/>
                    </a:lnTo>
                    <a:lnTo>
                      <a:pt x="45" y="873"/>
                    </a:lnTo>
                    <a:lnTo>
                      <a:pt x="47" y="873"/>
                    </a:lnTo>
                    <a:lnTo>
                      <a:pt x="47" y="871"/>
                    </a:lnTo>
                    <a:lnTo>
                      <a:pt x="48" y="871"/>
                    </a:lnTo>
                    <a:lnTo>
                      <a:pt x="49" y="870"/>
                    </a:lnTo>
                    <a:lnTo>
                      <a:pt x="50" y="869"/>
                    </a:lnTo>
                    <a:lnTo>
                      <a:pt x="52" y="868"/>
                    </a:lnTo>
                    <a:lnTo>
                      <a:pt x="53" y="868"/>
                    </a:lnTo>
                    <a:lnTo>
                      <a:pt x="53" y="866"/>
                    </a:lnTo>
                    <a:lnTo>
                      <a:pt x="54" y="866"/>
                    </a:lnTo>
                    <a:lnTo>
                      <a:pt x="56" y="865"/>
                    </a:lnTo>
                    <a:lnTo>
                      <a:pt x="57" y="864"/>
                    </a:lnTo>
                    <a:lnTo>
                      <a:pt x="58" y="862"/>
                    </a:lnTo>
                    <a:lnTo>
                      <a:pt x="59" y="862"/>
                    </a:lnTo>
                    <a:lnTo>
                      <a:pt x="59" y="861"/>
                    </a:lnTo>
                    <a:lnTo>
                      <a:pt x="61" y="860"/>
                    </a:lnTo>
                    <a:lnTo>
                      <a:pt x="62" y="860"/>
                    </a:lnTo>
                    <a:lnTo>
                      <a:pt x="63" y="858"/>
                    </a:lnTo>
                    <a:lnTo>
                      <a:pt x="64" y="857"/>
                    </a:lnTo>
                    <a:lnTo>
                      <a:pt x="66" y="856"/>
                    </a:lnTo>
                    <a:lnTo>
                      <a:pt x="67" y="856"/>
                    </a:lnTo>
                    <a:lnTo>
                      <a:pt x="67" y="854"/>
                    </a:lnTo>
                    <a:lnTo>
                      <a:pt x="68" y="853"/>
                    </a:lnTo>
                    <a:lnTo>
                      <a:pt x="70" y="853"/>
                    </a:lnTo>
                    <a:lnTo>
                      <a:pt x="70" y="852"/>
                    </a:lnTo>
                    <a:lnTo>
                      <a:pt x="71" y="852"/>
                    </a:lnTo>
                    <a:lnTo>
                      <a:pt x="72" y="850"/>
                    </a:lnTo>
                    <a:lnTo>
                      <a:pt x="73" y="849"/>
                    </a:lnTo>
                    <a:lnTo>
                      <a:pt x="75" y="848"/>
                    </a:lnTo>
                    <a:lnTo>
                      <a:pt x="76" y="847"/>
                    </a:lnTo>
                    <a:lnTo>
                      <a:pt x="77" y="847"/>
                    </a:lnTo>
                    <a:lnTo>
                      <a:pt x="77" y="845"/>
                    </a:lnTo>
                    <a:lnTo>
                      <a:pt x="78" y="845"/>
                    </a:lnTo>
                    <a:lnTo>
                      <a:pt x="80" y="844"/>
                    </a:lnTo>
                    <a:lnTo>
                      <a:pt x="81" y="843"/>
                    </a:lnTo>
                    <a:lnTo>
                      <a:pt x="82" y="841"/>
                    </a:lnTo>
                    <a:lnTo>
                      <a:pt x="84" y="840"/>
                    </a:lnTo>
                    <a:lnTo>
                      <a:pt x="85" y="839"/>
                    </a:lnTo>
                    <a:lnTo>
                      <a:pt x="86" y="837"/>
                    </a:lnTo>
                    <a:lnTo>
                      <a:pt x="87" y="837"/>
                    </a:lnTo>
                    <a:lnTo>
                      <a:pt x="87" y="836"/>
                    </a:lnTo>
                    <a:lnTo>
                      <a:pt x="89" y="836"/>
                    </a:lnTo>
                    <a:lnTo>
                      <a:pt x="90" y="835"/>
                    </a:lnTo>
                    <a:lnTo>
                      <a:pt x="91" y="833"/>
                    </a:lnTo>
                    <a:lnTo>
                      <a:pt x="92" y="832"/>
                    </a:lnTo>
                    <a:lnTo>
                      <a:pt x="94" y="831"/>
                    </a:lnTo>
                    <a:lnTo>
                      <a:pt x="95" y="831"/>
                    </a:lnTo>
                    <a:lnTo>
                      <a:pt x="95" y="829"/>
                    </a:lnTo>
                    <a:lnTo>
                      <a:pt x="96" y="828"/>
                    </a:lnTo>
                    <a:lnTo>
                      <a:pt x="98" y="828"/>
                    </a:lnTo>
                    <a:lnTo>
                      <a:pt x="98" y="827"/>
                    </a:lnTo>
                    <a:lnTo>
                      <a:pt x="99" y="827"/>
                    </a:lnTo>
                    <a:lnTo>
                      <a:pt x="100" y="825"/>
                    </a:lnTo>
                    <a:lnTo>
                      <a:pt x="101" y="824"/>
                    </a:lnTo>
                    <a:lnTo>
                      <a:pt x="103" y="823"/>
                    </a:lnTo>
                    <a:lnTo>
                      <a:pt x="104" y="822"/>
                    </a:lnTo>
                    <a:lnTo>
                      <a:pt x="105" y="822"/>
                    </a:lnTo>
                    <a:lnTo>
                      <a:pt x="105" y="820"/>
                    </a:lnTo>
                    <a:lnTo>
                      <a:pt x="106" y="819"/>
                    </a:lnTo>
                    <a:lnTo>
                      <a:pt x="108" y="819"/>
                    </a:lnTo>
                    <a:lnTo>
                      <a:pt x="108" y="818"/>
                    </a:lnTo>
                    <a:lnTo>
                      <a:pt x="109" y="816"/>
                    </a:lnTo>
                    <a:lnTo>
                      <a:pt x="110" y="816"/>
                    </a:lnTo>
                    <a:lnTo>
                      <a:pt x="112" y="815"/>
                    </a:lnTo>
                    <a:lnTo>
                      <a:pt x="112" y="814"/>
                    </a:lnTo>
                    <a:lnTo>
                      <a:pt x="113" y="814"/>
                    </a:lnTo>
                    <a:lnTo>
                      <a:pt x="114" y="812"/>
                    </a:lnTo>
                    <a:lnTo>
                      <a:pt x="114" y="811"/>
                    </a:lnTo>
                    <a:lnTo>
                      <a:pt x="115" y="811"/>
                    </a:lnTo>
                    <a:lnTo>
                      <a:pt x="117" y="810"/>
                    </a:lnTo>
                    <a:lnTo>
                      <a:pt x="118" y="808"/>
                    </a:lnTo>
                    <a:lnTo>
                      <a:pt x="119" y="807"/>
                    </a:lnTo>
                    <a:lnTo>
                      <a:pt x="120" y="806"/>
                    </a:lnTo>
                    <a:lnTo>
                      <a:pt x="122" y="804"/>
                    </a:lnTo>
                    <a:lnTo>
                      <a:pt x="123" y="803"/>
                    </a:lnTo>
                    <a:lnTo>
                      <a:pt x="123" y="802"/>
                    </a:lnTo>
                    <a:lnTo>
                      <a:pt x="124" y="802"/>
                    </a:lnTo>
                    <a:lnTo>
                      <a:pt x="126" y="801"/>
                    </a:lnTo>
                    <a:lnTo>
                      <a:pt x="127" y="799"/>
                    </a:lnTo>
                    <a:lnTo>
                      <a:pt x="128" y="798"/>
                    </a:lnTo>
                    <a:lnTo>
                      <a:pt x="129" y="797"/>
                    </a:lnTo>
                    <a:lnTo>
                      <a:pt x="129" y="795"/>
                    </a:lnTo>
                    <a:lnTo>
                      <a:pt x="131" y="795"/>
                    </a:lnTo>
                    <a:lnTo>
                      <a:pt x="132" y="794"/>
                    </a:lnTo>
                    <a:lnTo>
                      <a:pt x="133" y="793"/>
                    </a:lnTo>
                    <a:lnTo>
                      <a:pt x="134" y="791"/>
                    </a:lnTo>
                    <a:lnTo>
                      <a:pt x="136" y="790"/>
                    </a:lnTo>
                    <a:lnTo>
                      <a:pt x="136" y="789"/>
                    </a:lnTo>
                    <a:lnTo>
                      <a:pt x="137" y="789"/>
                    </a:lnTo>
                    <a:lnTo>
                      <a:pt x="138" y="787"/>
                    </a:lnTo>
                    <a:lnTo>
                      <a:pt x="139" y="786"/>
                    </a:lnTo>
                    <a:lnTo>
                      <a:pt x="139" y="785"/>
                    </a:lnTo>
                    <a:lnTo>
                      <a:pt x="141" y="785"/>
                    </a:lnTo>
                    <a:lnTo>
                      <a:pt x="142" y="783"/>
                    </a:lnTo>
                    <a:lnTo>
                      <a:pt x="142" y="782"/>
                    </a:lnTo>
                    <a:lnTo>
                      <a:pt x="143" y="781"/>
                    </a:lnTo>
                    <a:lnTo>
                      <a:pt x="145" y="781"/>
                    </a:lnTo>
                    <a:lnTo>
                      <a:pt x="146" y="779"/>
                    </a:lnTo>
                    <a:lnTo>
                      <a:pt x="146" y="778"/>
                    </a:lnTo>
                    <a:lnTo>
                      <a:pt x="147" y="777"/>
                    </a:lnTo>
                    <a:lnTo>
                      <a:pt x="148" y="777"/>
                    </a:lnTo>
                    <a:lnTo>
                      <a:pt x="150" y="776"/>
                    </a:lnTo>
                    <a:lnTo>
                      <a:pt x="150" y="774"/>
                    </a:lnTo>
                    <a:lnTo>
                      <a:pt x="151" y="773"/>
                    </a:lnTo>
                    <a:lnTo>
                      <a:pt x="152" y="773"/>
                    </a:lnTo>
                    <a:lnTo>
                      <a:pt x="152" y="772"/>
                    </a:lnTo>
                    <a:lnTo>
                      <a:pt x="153" y="770"/>
                    </a:lnTo>
                    <a:lnTo>
                      <a:pt x="155" y="769"/>
                    </a:lnTo>
                    <a:lnTo>
                      <a:pt x="156" y="769"/>
                    </a:lnTo>
                    <a:lnTo>
                      <a:pt x="156" y="768"/>
                    </a:lnTo>
                    <a:lnTo>
                      <a:pt x="157" y="766"/>
                    </a:lnTo>
                    <a:lnTo>
                      <a:pt x="159" y="765"/>
                    </a:lnTo>
                    <a:lnTo>
                      <a:pt x="160" y="765"/>
                    </a:lnTo>
                    <a:lnTo>
                      <a:pt x="160" y="764"/>
                    </a:lnTo>
                    <a:lnTo>
                      <a:pt x="161" y="762"/>
                    </a:lnTo>
                    <a:lnTo>
                      <a:pt x="162" y="761"/>
                    </a:lnTo>
                    <a:lnTo>
                      <a:pt x="162" y="760"/>
                    </a:lnTo>
                    <a:lnTo>
                      <a:pt x="164" y="760"/>
                    </a:lnTo>
                    <a:lnTo>
                      <a:pt x="165" y="758"/>
                    </a:lnTo>
                    <a:lnTo>
                      <a:pt x="166" y="757"/>
                    </a:lnTo>
                    <a:lnTo>
                      <a:pt x="166" y="756"/>
                    </a:lnTo>
                    <a:lnTo>
                      <a:pt x="167" y="755"/>
                    </a:lnTo>
                    <a:lnTo>
                      <a:pt x="169" y="755"/>
                    </a:lnTo>
                    <a:lnTo>
                      <a:pt x="169" y="753"/>
                    </a:lnTo>
                    <a:lnTo>
                      <a:pt x="170" y="752"/>
                    </a:lnTo>
                    <a:lnTo>
                      <a:pt x="171" y="751"/>
                    </a:lnTo>
                    <a:lnTo>
                      <a:pt x="173" y="751"/>
                    </a:lnTo>
                    <a:lnTo>
                      <a:pt x="173" y="749"/>
                    </a:lnTo>
                    <a:lnTo>
                      <a:pt x="174" y="748"/>
                    </a:lnTo>
                    <a:lnTo>
                      <a:pt x="175" y="747"/>
                    </a:lnTo>
                    <a:lnTo>
                      <a:pt x="175" y="745"/>
                    </a:lnTo>
                    <a:lnTo>
                      <a:pt x="176" y="745"/>
                    </a:lnTo>
                    <a:lnTo>
                      <a:pt x="178" y="744"/>
                    </a:lnTo>
                    <a:lnTo>
                      <a:pt x="178" y="743"/>
                    </a:lnTo>
                    <a:lnTo>
                      <a:pt x="179" y="741"/>
                    </a:lnTo>
                    <a:lnTo>
                      <a:pt x="180" y="740"/>
                    </a:lnTo>
                    <a:lnTo>
                      <a:pt x="181" y="740"/>
                    </a:lnTo>
                    <a:lnTo>
                      <a:pt x="181" y="739"/>
                    </a:lnTo>
                    <a:lnTo>
                      <a:pt x="183" y="737"/>
                    </a:lnTo>
                    <a:lnTo>
                      <a:pt x="184" y="736"/>
                    </a:lnTo>
                    <a:lnTo>
                      <a:pt x="184" y="735"/>
                    </a:lnTo>
                    <a:lnTo>
                      <a:pt x="185" y="735"/>
                    </a:lnTo>
                    <a:lnTo>
                      <a:pt x="187" y="734"/>
                    </a:lnTo>
                    <a:lnTo>
                      <a:pt x="188" y="732"/>
                    </a:lnTo>
                    <a:lnTo>
                      <a:pt x="188" y="731"/>
                    </a:lnTo>
                    <a:lnTo>
                      <a:pt x="189" y="730"/>
                    </a:lnTo>
                    <a:lnTo>
                      <a:pt x="190" y="728"/>
                    </a:lnTo>
                    <a:lnTo>
                      <a:pt x="192" y="727"/>
                    </a:lnTo>
                    <a:lnTo>
                      <a:pt x="193" y="726"/>
                    </a:lnTo>
                    <a:lnTo>
                      <a:pt x="194" y="724"/>
                    </a:lnTo>
                    <a:lnTo>
                      <a:pt x="194" y="723"/>
                    </a:lnTo>
                    <a:lnTo>
                      <a:pt x="195" y="723"/>
                    </a:lnTo>
                    <a:lnTo>
                      <a:pt x="197" y="722"/>
                    </a:lnTo>
                    <a:lnTo>
                      <a:pt x="197" y="720"/>
                    </a:lnTo>
                    <a:lnTo>
                      <a:pt x="198" y="719"/>
                    </a:lnTo>
                    <a:lnTo>
                      <a:pt x="199" y="718"/>
                    </a:lnTo>
                    <a:lnTo>
                      <a:pt x="201" y="716"/>
                    </a:lnTo>
                    <a:lnTo>
                      <a:pt x="202" y="715"/>
                    </a:lnTo>
                    <a:lnTo>
                      <a:pt x="203" y="714"/>
                    </a:lnTo>
                    <a:lnTo>
                      <a:pt x="204" y="712"/>
                    </a:lnTo>
                    <a:lnTo>
                      <a:pt x="204" y="711"/>
                    </a:lnTo>
                    <a:lnTo>
                      <a:pt x="206" y="710"/>
                    </a:lnTo>
                    <a:lnTo>
                      <a:pt x="207" y="710"/>
                    </a:lnTo>
                    <a:lnTo>
                      <a:pt x="207" y="709"/>
                    </a:lnTo>
                    <a:lnTo>
                      <a:pt x="208" y="707"/>
                    </a:lnTo>
                    <a:lnTo>
                      <a:pt x="209" y="706"/>
                    </a:lnTo>
                    <a:lnTo>
                      <a:pt x="211" y="705"/>
                    </a:lnTo>
                    <a:lnTo>
                      <a:pt x="211" y="703"/>
                    </a:lnTo>
                    <a:lnTo>
                      <a:pt x="212" y="703"/>
                    </a:lnTo>
                    <a:lnTo>
                      <a:pt x="213" y="702"/>
                    </a:lnTo>
                    <a:lnTo>
                      <a:pt x="215" y="701"/>
                    </a:lnTo>
                    <a:lnTo>
                      <a:pt x="215" y="699"/>
                    </a:lnTo>
                    <a:lnTo>
                      <a:pt x="216" y="698"/>
                    </a:lnTo>
                    <a:lnTo>
                      <a:pt x="217" y="697"/>
                    </a:lnTo>
                    <a:lnTo>
                      <a:pt x="218" y="695"/>
                    </a:lnTo>
                    <a:lnTo>
                      <a:pt x="220" y="694"/>
                    </a:lnTo>
                    <a:lnTo>
                      <a:pt x="221" y="693"/>
                    </a:lnTo>
                    <a:lnTo>
                      <a:pt x="221" y="691"/>
                    </a:lnTo>
                    <a:lnTo>
                      <a:pt x="222" y="690"/>
                    </a:lnTo>
                    <a:lnTo>
                      <a:pt x="223" y="689"/>
                    </a:lnTo>
                    <a:lnTo>
                      <a:pt x="225" y="688"/>
                    </a:lnTo>
                    <a:lnTo>
                      <a:pt x="225" y="686"/>
                    </a:lnTo>
                    <a:lnTo>
                      <a:pt x="226" y="686"/>
                    </a:lnTo>
                    <a:lnTo>
                      <a:pt x="227" y="685"/>
                    </a:lnTo>
                    <a:lnTo>
                      <a:pt x="229" y="684"/>
                    </a:lnTo>
                    <a:lnTo>
                      <a:pt x="229" y="682"/>
                    </a:lnTo>
                    <a:lnTo>
                      <a:pt x="230" y="681"/>
                    </a:lnTo>
                    <a:lnTo>
                      <a:pt x="231" y="680"/>
                    </a:lnTo>
                    <a:lnTo>
                      <a:pt x="232" y="678"/>
                    </a:lnTo>
                    <a:lnTo>
                      <a:pt x="232" y="677"/>
                    </a:lnTo>
                    <a:lnTo>
                      <a:pt x="234" y="676"/>
                    </a:lnTo>
                    <a:lnTo>
                      <a:pt x="235" y="676"/>
                    </a:lnTo>
                    <a:lnTo>
                      <a:pt x="235" y="674"/>
                    </a:lnTo>
                    <a:lnTo>
                      <a:pt x="236" y="673"/>
                    </a:lnTo>
                    <a:lnTo>
                      <a:pt x="237" y="672"/>
                    </a:lnTo>
                    <a:lnTo>
                      <a:pt x="239" y="670"/>
                    </a:lnTo>
                    <a:lnTo>
                      <a:pt x="239" y="669"/>
                    </a:lnTo>
                    <a:lnTo>
                      <a:pt x="240" y="668"/>
                    </a:lnTo>
                    <a:lnTo>
                      <a:pt x="241" y="667"/>
                    </a:lnTo>
                    <a:lnTo>
                      <a:pt x="243" y="665"/>
                    </a:lnTo>
                    <a:lnTo>
                      <a:pt x="243" y="664"/>
                    </a:lnTo>
                    <a:lnTo>
                      <a:pt x="244" y="663"/>
                    </a:lnTo>
                    <a:lnTo>
                      <a:pt x="245" y="661"/>
                    </a:lnTo>
                    <a:lnTo>
                      <a:pt x="246" y="660"/>
                    </a:lnTo>
                    <a:lnTo>
                      <a:pt x="248" y="659"/>
                    </a:lnTo>
                    <a:lnTo>
                      <a:pt x="249" y="657"/>
                    </a:lnTo>
                    <a:lnTo>
                      <a:pt x="249" y="656"/>
                    </a:lnTo>
                    <a:lnTo>
                      <a:pt x="250" y="655"/>
                    </a:lnTo>
                    <a:lnTo>
                      <a:pt x="251" y="653"/>
                    </a:lnTo>
                    <a:lnTo>
                      <a:pt x="251" y="652"/>
                    </a:lnTo>
                    <a:lnTo>
                      <a:pt x="253" y="651"/>
                    </a:lnTo>
                    <a:lnTo>
                      <a:pt x="254" y="649"/>
                    </a:lnTo>
                    <a:lnTo>
                      <a:pt x="255" y="648"/>
                    </a:lnTo>
                    <a:lnTo>
                      <a:pt x="255" y="647"/>
                    </a:lnTo>
                    <a:lnTo>
                      <a:pt x="257" y="645"/>
                    </a:lnTo>
                    <a:lnTo>
                      <a:pt x="258" y="644"/>
                    </a:lnTo>
                    <a:lnTo>
                      <a:pt x="258" y="643"/>
                    </a:lnTo>
                    <a:lnTo>
                      <a:pt x="259" y="642"/>
                    </a:lnTo>
                    <a:lnTo>
                      <a:pt x="260" y="640"/>
                    </a:lnTo>
                    <a:lnTo>
                      <a:pt x="260" y="639"/>
                    </a:lnTo>
                    <a:lnTo>
                      <a:pt x="262" y="638"/>
                    </a:lnTo>
                    <a:lnTo>
                      <a:pt x="263" y="638"/>
                    </a:lnTo>
                    <a:lnTo>
                      <a:pt x="264" y="636"/>
                    </a:lnTo>
                    <a:lnTo>
                      <a:pt x="264" y="635"/>
                    </a:lnTo>
                    <a:lnTo>
                      <a:pt x="265" y="634"/>
                    </a:lnTo>
                    <a:lnTo>
                      <a:pt x="267" y="632"/>
                    </a:lnTo>
                    <a:lnTo>
                      <a:pt x="267" y="631"/>
                    </a:lnTo>
                    <a:lnTo>
                      <a:pt x="268" y="630"/>
                    </a:lnTo>
                    <a:lnTo>
                      <a:pt x="269" y="628"/>
                    </a:lnTo>
                    <a:lnTo>
                      <a:pt x="271" y="627"/>
                    </a:lnTo>
                    <a:lnTo>
                      <a:pt x="271" y="626"/>
                    </a:lnTo>
                    <a:lnTo>
                      <a:pt x="272" y="624"/>
                    </a:lnTo>
                    <a:lnTo>
                      <a:pt x="273" y="623"/>
                    </a:lnTo>
                    <a:lnTo>
                      <a:pt x="273" y="622"/>
                    </a:lnTo>
                    <a:lnTo>
                      <a:pt x="274" y="621"/>
                    </a:lnTo>
                    <a:lnTo>
                      <a:pt x="276" y="619"/>
                    </a:lnTo>
                    <a:lnTo>
                      <a:pt x="277" y="618"/>
                    </a:lnTo>
                    <a:lnTo>
                      <a:pt x="277" y="617"/>
                    </a:lnTo>
                    <a:lnTo>
                      <a:pt x="278" y="615"/>
                    </a:lnTo>
                    <a:lnTo>
                      <a:pt x="279" y="614"/>
                    </a:lnTo>
                    <a:lnTo>
                      <a:pt x="279" y="613"/>
                    </a:lnTo>
                    <a:lnTo>
                      <a:pt x="281" y="611"/>
                    </a:lnTo>
                    <a:lnTo>
                      <a:pt x="282" y="610"/>
                    </a:lnTo>
                    <a:lnTo>
                      <a:pt x="283" y="609"/>
                    </a:lnTo>
                    <a:lnTo>
                      <a:pt x="283" y="607"/>
                    </a:lnTo>
                    <a:lnTo>
                      <a:pt x="285" y="606"/>
                    </a:lnTo>
                    <a:lnTo>
                      <a:pt x="286" y="605"/>
                    </a:lnTo>
                    <a:lnTo>
                      <a:pt x="287" y="603"/>
                    </a:lnTo>
                    <a:lnTo>
                      <a:pt x="287" y="602"/>
                    </a:lnTo>
                    <a:lnTo>
                      <a:pt x="288" y="601"/>
                    </a:lnTo>
                    <a:lnTo>
                      <a:pt x="290" y="599"/>
                    </a:lnTo>
                    <a:lnTo>
                      <a:pt x="291" y="598"/>
                    </a:lnTo>
                    <a:lnTo>
                      <a:pt x="292" y="597"/>
                    </a:lnTo>
                    <a:lnTo>
                      <a:pt x="293" y="596"/>
                    </a:lnTo>
                    <a:lnTo>
                      <a:pt x="293" y="594"/>
                    </a:lnTo>
                    <a:lnTo>
                      <a:pt x="295" y="593"/>
                    </a:lnTo>
                    <a:lnTo>
                      <a:pt x="296" y="592"/>
                    </a:lnTo>
                    <a:lnTo>
                      <a:pt x="297" y="590"/>
                    </a:lnTo>
                    <a:lnTo>
                      <a:pt x="297" y="589"/>
                    </a:lnTo>
                    <a:lnTo>
                      <a:pt x="299" y="588"/>
                    </a:lnTo>
                    <a:lnTo>
                      <a:pt x="300" y="586"/>
                    </a:lnTo>
                    <a:lnTo>
                      <a:pt x="301" y="585"/>
                    </a:lnTo>
                    <a:lnTo>
                      <a:pt x="301" y="584"/>
                    </a:lnTo>
                    <a:lnTo>
                      <a:pt x="302" y="582"/>
                    </a:lnTo>
                    <a:lnTo>
                      <a:pt x="304" y="581"/>
                    </a:lnTo>
                    <a:lnTo>
                      <a:pt x="304" y="580"/>
                    </a:lnTo>
                    <a:lnTo>
                      <a:pt x="305" y="578"/>
                    </a:lnTo>
                    <a:lnTo>
                      <a:pt x="306" y="577"/>
                    </a:lnTo>
                    <a:lnTo>
                      <a:pt x="307" y="576"/>
                    </a:lnTo>
                    <a:lnTo>
                      <a:pt x="307" y="575"/>
                    </a:lnTo>
                    <a:lnTo>
                      <a:pt x="309" y="573"/>
                    </a:lnTo>
                    <a:lnTo>
                      <a:pt x="310" y="572"/>
                    </a:lnTo>
                    <a:lnTo>
                      <a:pt x="311" y="571"/>
                    </a:lnTo>
                    <a:lnTo>
                      <a:pt x="311" y="569"/>
                    </a:lnTo>
                    <a:lnTo>
                      <a:pt x="313" y="568"/>
                    </a:lnTo>
                    <a:lnTo>
                      <a:pt x="314" y="567"/>
                    </a:lnTo>
                    <a:lnTo>
                      <a:pt x="315" y="564"/>
                    </a:lnTo>
                    <a:lnTo>
                      <a:pt x="315" y="563"/>
                    </a:lnTo>
                    <a:lnTo>
                      <a:pt x="316" y="561"/>
                    </a:lnTo>
                    <a:lnTo>
                      <a:pt x="318" y="560"/>
                    </a:lnTo>
                    <a:lnTo>
                      <a:pt x="318" y="559"/>
                    </a:lnTo>
                    <a:lnTo>
                      <a:pt x="319" y="557"/>
                    </a:lnTo>
                    <a:lnTo>
                      <a:pt x="320" y="556"/>
                    </a:lnTo>
                    <a:lnTo>
                      <a:pt x="321" y="555"/>
                    </a:lnTo>
                    <a:lnTo>
                      <a:pt x="321" y="554"/>
                    </a:lnTo>
                    <a:lnTo>
                      <a:pt x="323" y="552"/>
                    </a:lnTo>
                    <a:lnTo>
                      <a:pt x="324" y="551"/>
                    </a:lnTo>
                    <a:lnTo>
                      <a:pt x="325" y="550"/>
                    </a:lnTo>
                    <a:lnTo>
                      <a:pt x="325" y="548"/>
                    </a:lnTo>
                    <a:lnTo>
                      <a:pt x="327" y="547"/>
                    </a:lnTo>
                    <a:lnTo>
                      <a:pt x="328" y="546"/>
                    </a:lnTo>
                    <a:lnTo>
                      <a:pt x="328" y="544"/>
                    </a:lnTo>
                    <a:lnTo>
                      <a:pt x="329" y="543"/>
                    </a:lnTo>
                    <a:lnTo>
                      <a:pt x="330" y="542"/>
                    </a:lnTo>
                    <a:lnTo>
                      <a:pt x="332" y="540"/>
                    </a:lnTo>
                    <a:lnTo>
                      <a:pt x="332" y="539"/>
                    </a:lnTo>
                    <a:lnTo>
                      <a:pt x="333" y="538"/>
                    </a:lnTo>
                    <a:lnTo>
                      <a:pt x="334" y="536"/>
                    </a:lnTo>
                    <a:lnTo>
                      <a:pt x="334" y="535"/>
                    </a:lnTo>
                    <a:lnTo>
                      <a:pt x="335" y="534"/>
                    </a:lnTo>
                    <a:lnTo>
                      <a:pt x="337" y="531"/>
                    </a:lnTo>
                    <a:lnTo>
                      <a:pt x="338" y="530"/>
                    </a:lnTo>
                    <a:lnTo>
                      <a:pt x="338" y="529"/>
                    </a:lnTo>
                    <a:lnTo>
                      <a:pt x="339" y="527"/>
                    </a:lnTo>
                    <a:lnTo>
                      <a:pt x="341" y="526"/>
                    </a:lnTo>
                    <a:lnTo>
                      <a:pt x="341" y="525"/>
                    </a:lnTo>
                    <a:lnTo>
                      <a:pt x="342" y="523"/>
                    </a:lnTo>
                    <a:lnTo>
                      <a:pt x="343" y="522"/>
                    </a:lnTo>
                    <a:lnTo>
                      <a:pt x="343" y="521"/>
                    </a:lnTo>
                    <a:lnTo>
                      <a:pt x="344" y="519"/>
                    </a:lnTo>
                    <a:lnTo>
                      <a:pt x="346" y="518"/>
                    </a:lnTo>
                    <a:lnTo>
                      <a:pt x="347" y="517"/>
                    </a:lnTo>
                    <a:lnTo>
                      <a:pt x="347" y="515"/>
                    </a:lnTo>
                    <a:lnTo>
                      <a:pt x="348" y="514"/>
                    </a:lnTo>
                    <a:lnTo>
                      <a:pt x="349" y="513"/>
                    </a:lnTo>
                    <a:lnTo>
                      <a:pt x="349" y="510"/>
                    </a:lnTo>
                    <a:lnTo>
                      <a:pt x="351" y="509"/>
                    </a:lnTo>
                    <a:lnTo>
                      <a:pt x="352" y="508"/>
                    </a:lnTo>
                    <a:lnTo>
                      <a:pt x="353" y="506"/>
                    </a:lnTo>
                    <a:lnTo>
                      <a:pt x="353" y="505"/>
                    </a:lnTo>
                    <a:lnTo>
                      <a:pt x="355" y="504"/>
                    </a:lnTo>
                    <a:lnTo>
                      <a:pt x="356" y="502"/>
                    </a:lnTo>
                    <a:lnTo>
                      <a:pt x="356" y="501"/>
                    </a:lnTo>
                    <a:lnTo>
                      <a:pt x="357" y="500"/>
                    </a:lnTo>
                    <a:lnTo>
                      <a:pt x="358" y="498"/>
                    </a:lnTo>
                    <a:lnTo>
                      <a:pt x="360" y="497"/>
                    </a:lnTo>
                    <a:lnTo>
                      <a:pt x="360" y="496"/>
                    </a:lnTo>
                    <a:lnTo>
                      <a:pt x="361" y="493"/>
                    </a:lnTo>
                    <a:lnTo>
                      <a:pt x="362" y="492"/>
                    </a:lnTo>
                    <a:lnTo>
                      <a:pt x="362" y="490"/>
                    </a:lnTo>
                    <a:lnTo>
                      <a:pt x="363" y="489"/>
                    </a:lnTo>
                    <a:lnTo>
                      <a:pt x="365" y="488"/>
                    </a:lnTo>
                    <a:lnTo>
                      <a:pt x="366" y="487"/>
                    </a:lnTo>
                    <a:lnTo>
                      <a:pt x="366" y="485"/>
                    </a:lnTo>
                    <a:lnTo>
                      <a:pt x="367" y="484"/>
                    </a:lnTo>
                    <a:lnTo>
                      <a:pt x="369" y="483"/>
                    </a:lnTo>
                    <a:lnTo>
                      <a:pt x="370" y="481"/>
                    </a:lnTo>
                    <a:lnTo>
                      <a:pt x="370" y="480"/>
                    </a:lnTo>
                    <a:lnTo>
                      <a:pt x="371" y="477"/>
                    </a:lnTo>
                    <a:lnTo>
                      <a:pt x="372" y="476"/>
                    </a:lnTo>
                    <a:lnTo>
                      <a:pt x="372" y="475"/>
                    </a:lnTo>
                    <a:lnTo>
                      <a:pt x="374" y="473"/>
                    </a:lnTo>
                    <a:lnTo>
                      <a:pt x="375" y="472"/>
                    </a:lnTo>
                    <a:lnTo>
                      <a:pt x="376" y="471"/>
                    </a:lnTo>
                    <a:lnTo>
                      <a:pt x="376" y="469"/>
                    </a:lnTo>
                    <a:lnTo>
                      <a:pt x="377" y="468"/>
                    </a:lnTo>
                    <a:lnTo>
                      <a:pt x="379" y="467"/>
                    </a:lnTo>
                    <a:lnTo>
                      <a:pt x="380" y="465"/>
                    </a:lnTo>
                    <a:lnTo>
                      <a:pt x="380" y="463"/>
                    </a:lnTo>
                    <a:lnTo>
                      <a:pt x="381" y="462"/>
                    </a:lnTo>
                    <a:lnTo>
                      <a:pt x="383" y="460"/>
                    </a:lnTo>
                    <a:lnTo>
                      <a:pt x="384" y="459"/>
                    </a:lnTo>
                    <a:lnTo>
                      <a:pt x="384" y="458"/>
                    </a:lnTo>
                    <a:lnTo>
                      <a:pt x="385" y="456"/>
                    </a:lnTo>
                    <a:lnTo>
                      <a:pt x="386" y="455"/>
                    </a:lnTo>
                    <a:lnTo>
                      <a:pt x="386" y="454"/>
                    </a:lnTo>
                    <a:lnTo>
                      <a:pt x="388" y="451"/>
                    </a:lnTo>
                    <a:lnTo>
                      <a:pt x="389" y="450"/>
                    </a:lnTo>
                    <a:lnTo>
                      <a:pt x="390" y="448"/>
                    </a:lnTo>
                    <a:lnTo>
                      <a:pt x="390" y="447"/>
                    </a:lnTo>
                    <a:lnTo>
                      <a:pt x="391" y="446"/>
                    </a:lnTo>
                    <a:lnTo>
                      <a:pt x="393" y="444"/>
                    </a:lnTo>
                    <a:lnTo>
                      <a:pt x="394" y="443"/>
                    </a:lnTo>
                    <a:lnTo>
                      <a:pt x="394" y="442"/>
                    </a:lnTo>
                    <a:lnTo>
                      <a:pt x="395" y="439"/>
                    </a:lnTo>
                    <a:lnTo>
                      <a:pt x="397" y="438"/>
                    </a:lnTo>
                    <a:lnTo>
                      <a:pt x="398" y="437"/>
                    </a:lnTo>
                    <a:lnTo>
                      <a:pt x="398" y="435"/>
                    </a:lnTo>
                    <a:lnTo>
                      <a:pt x="399" y="434"/>
                    </a:lnTo>
                    <a:lnTo>
                      <a:pt x="400" y="433"/>
                    </a:lnTo>
                    <a:lnTo>
                      <a:pt x="400" y="431"/>
                    </a:lnTo>
                    <a:lnTo>
                      <a:pt x="402" y="430"/>
                    </a:lnTo>
                    <a:lnTo>
                      <a:pt x="403" y="427"/>
                    </a:lnTo>
                    <a:lnTo>
                      <a:pt x="404" y="426"/>
                    </a:lnTo>
                    <a:lnTo>
                      <a:pt x="404" y="425"/>
                    </a:lnTo>
                    <a:lnTo>
                      <a:pt x="405" y="423"/>
                    </a:lnTo>
                    <a:lnTo>
                      <a:pt x="407" y="422"/>
                    </a:lnTo>
                    <a:lnTo>
                      <a:pt x="408" y="421"/>
                    </a:lnTo>
                    <a:lnTo>
                      <a:pt x="408" y="418"/>
                    </a:lnTo>
                    <a:lnTo>
                      <a:pt x="409" y="417"/>
                    </a:lnTo>
                    <a:lnTo>
                      <a:pt x="411" y="416"/>
                    </a:lnTo>
                    <a:lnTo>
                      <a:pt x="411" y="414"/>
                    </a:lnTo>
                    <a:lnTo>
                      <a:pt x="412" y="413"/>
                    </a:lnTo>
                    <a:lnTo>
                      <a:pt x="413" y="412"/>
                    </a:lnTo>
                    <a:lnTo>
                      <a:pt x="414" y="409"/>
                    </a:lnTo>
                    <a:lnTo>
                      <a:pt x="414" y="408"/>
                    </a:lnTo>
                    <a:lnTo>
                      <a:pt x="416" y="406"/>
                    </a:lnTo>
                    <a:lnTo>
                      <a:pt x="417" y="405"/>
                    </a:lnTo>
                    <a:lnTo>
                      <a:pt x="417" y="404"/>
                    </a:lnTo>
                    <a:lnTo>
                      <a:pt x="418" y="402"/>
                    </a:lnTo>
                    <a:lnTo>
                      <a:pt x="419" y="400"/>
                    </a:lnTo>
                    <a:lnTo>
                      <a:pt x="421" y="398"/>
                    </a:lnTo>
                    <a:lnTo>
                      <a:pt x="421" y="397"/>
                    </a:lnTo>
                    <a:lnTo>
                      <a:pt x="422" y="396"/>
                    </a:lnTo>
                    <a:lnTo>
                      <a:pt x="423" y="395"/>
                    </a:lnTo>
                    <a:lnTo>
                      <a:pt x="423" y="393"/>
                    </a:lnTo>
                    <a:lnTo>
                      <a:pt x="425" y="391"/>
                    </a:lnTo>
                    <a:lnTo>
                      <a:pt x="426" y="389"/>
                    </a:lnTo>
                    <a:lnTo>
                      <a:pt x="426" y="388"/>
                    </a:lnTo>
                    <a:lnTo>
                      <a:pt x="427" y="387"/>
                    </a:lnTo>
                    <a:lnTo>
                      <a:pt x="428" y="385"/>
                    </a:lnTo>
                    <a:lnTo>
                      <a:pt x="430" y="383"/>
                    </a:lnTo>
                    <a:lnTo>
                      <a:pt x="430" y="381"/>
                    </a:lnTo>
                    <a:lnTo>
                      <a:pt x="431" y="380"/>
                    </a:lnTo>
                    <a:lnTo>
                      <a:pt x="432" y="379"/>
                    </a:lnTo>
                    <a:lnTo>
                      <a:pt x="432" y="377"/>
                    </a:lnTo>
                    <a:lnTo>
                      <a:pt x="433" y="375"/>
                    </a:lnTo>
                    <a:lnTo>
                      <a:pt x="435" y="374"/>
                    </a:lnTo>
                    <a:lnTo>
                      <a:pt x="436" y="372"/>
                    </a:lnTo>
                    <a:lnTo>
                      <a:pt x="436" y="371"/>
                    </a:lnTo>
                    <a:lnTo>
                      <a:pt x="437" y="370"/>
                    </a:lnTo>
                    <a:lnTo>
                      <a:pt x="439" y="367"/>
                    </a:lnTo>
                    <a:lnTo>
                      <a:pt x="439" y="366"/>
                    </a:lnTo>
                    <a:lnTo>
                      <a:pt x="440" y="364"/>
                    </a:lnTo>
                    <a:lnTo>
                      <a:pt x="441" y="363"/>
                    </a:lnTo>
                    <a:lnTo>
                      <a:pt x="442" y="362"/>
                    </a:lnTo>
                    <a:lnTo>
                      <a:pt x="442" y="359"/>
                    </a:lnTo>
                    <a:lnTo>
                      <a:pt x="444" y="358"/>
                    </a:lnTo>
                    <a:lnTo>
                      <a:pt x="445" y="356"/>
                    </a:lnTo>
                    <a:lnTo>
                      <a:pt x="445" y="355"/>
                    </a:lnTo>
                    <a:lnTo>
                      <a:pt x="446" y="354"/>
                    </a:lnTo>
                    <a:lnTo>
                      <a:pt x="447" y="351"/>
                    </a:lnTo>
                    <a:lnTo>
                      <a:pt x="449" y="350"/>
                    </a:lnTo>
                    <a:lnTo>
                      <a:pt x="449" y="349"/>
                    </a:lnTo>
                    <a:lnTo>
                      <a:pt x="450" y="347"/>
                    </a:lnTo>
                    <a:lnTo>
                      <a:pt x="451" y="346"/>
                    </a:lnTo>
                    <a:lnTo>
                      <a:pt x="453" y="343"/>
                    </a:lnTo>
                    <a:lnTo>
                      <a:pt x="453" y="342"/>
                    </a:lnTo>
                    <a:lnTo>
                      <a:pt x="454" y="341"/>
                    </a:lnTo>
                    <a:lnTo>
                      <a:pt x="455" y="339"/>
                    </a:lnTo>
                    <a:lnTo>
                      <a:pt x="455" y="338"/>
                    </a:lnTo>
                    <a:lnTo>
                      <a:pt x="456" y="335"/>
                    </a:lnTo>
                    <a:lnTo>
                      <a:pt x="458" y="334"/>
                    </a:lnTo>
                    <a:lnTo>
                      <a:pt x="459" y="333"/>
                    </a:lnTo>
                    <a:lnTo>
                      <a:pt x="459" y="331"/>
                    </a:lnTo>
                    <a:lnTo>
                      <a:pt x="460" y="330"/>
                    </a:lnTo>
                    <a:lnTo>
                      <a:pt x="461" y="328"/>
                    </a:lnTo>
                    <a:lnTo>
                      <a:pt x="463" y="326"/>
                    </a:lnTo>
                    <a:lnTo>
                      <a:pt x="463" y="325"/>
                    </a:lnTo>
                    <a:lnTo>
                      <a:pt x="464" y="324"/>
                    </a:lnTo>
                    <a:lnTo>
                      <a:pt x="465" y="321"/>
                    </a:lnTo>
                    <a:lnTo>
                      <a:pt x="465" y="320"/>
                    </a:lnTo>
                    <a:lnTo>
                      <a:pt x="467" y="318"/>
                    </a:lnTo>
                    <a:lnTo>
                      <a:pt x="468" y="317"/>
                    </a:lnTo>
                    <a:lnTo>
                      <a:pt x="469" y="316"/>
                    </a:lnTo>
                    <a:lnTo>
                      <a:pt x="469" y="313"/>
                    </a:lnTo>
                    <a:lnTo>
                      <a:pt x="470" y="312"/>
                    </a:lnTo>
                    <a:lnTo>
                      <a:pt x="472" y="310"/>
                    </a:lnTo>
                    <a:lnTo>
                      <a:pt x="472" y="309"/>
                    </a:lnTo>
                    <a:lnTo>
                      <a:pt x="473" y="308"/>
                    </a:lnTo>
                    <a:lnTo>
                      <a:pt x="474" y="305"/>
                    </a:lnTo>
                    <a:lnTo>
                      <a:pt x="475" y="304"/>
                    </a:lnTo>
                    <a:lnTo>
                      <a:pt x="475" y="303"/>
                    </a:lnTo>
                    <a:lnTo>
                      <a:pt x="477" y="301"/>
                    </a:lnTo>
                    <a:lnTo>
                      <a:pt x="478" y="299"/>
                    </a:lnTo>
                    <a:lnTo>
                      <a:pt x="478" y="297"/>
                    </a:lnTo>
                    <a:lnTo>
                      <a:pt x="479" y="296"/>
                    </a:lnTo>
                    <a:lnTo>
                      <a:pt x="481" y="295"/>
                    </a:lnTo>
                    <a:lnTo>
                      <a:pt x="481" y="292"/>
                    </a:lnTo>
                    <a:lnTo>
                      <a:pt x="482" y="291"/>
                    </a:lnTo>
                    <a:lnTo>
                      <a:pt x="483" y="289"/>
                    </a:lnTo>
                    <a:lnTo>
                      <a:pt x="484" y="288"/>
                    </a:lnTo>
                    <a:lnTo>
                      <a:pt x="484" y="287"/>
                    </a:lnTo>
                    <a:lnTo>
                      <a:pt x="486" y="284"/>
                    </a:lnTo>
                    <a:lnTo>
                      <a:pt x="487" y="283"/>
                    </a:lnTo>
                    <a:lnTo>
                      <a:pt x="487" y="282"/>
                    </a:lnTo>
                    <a:lnTo>
                      <a:pt x="488" y="280"/>
                    </a:lnTo>
                    <a:lnTo>
                      <a:pt x="489" y="278"/>
                    </a:lnTo>
                    <a:lnTo>
                      <a:pt x="491" y="276"/>
                    </a:lnTo>
                    <a:lnTo>
                      <a:pt x="491" y="275"/>
                    </a:lnTo>
                    <a:lnTo>
                      <a:pt x="492" y="274"/>
                    </a:lnTo>
                    <a:lnTo>
                      <a:pt x="493" y="271"/>
                    </a:lnTo>
                    <a:lnTo>
                      <a:pt x="493" y="270"/>
                    </a:lnTo>
                    <a:lnTo>
                      <a:pt x="495" y="268"/>
                    </a:lnTo>
                    <a:lnTo>
                      <a:pt x="496" y="267"/>
                    </a:lnTo>
                    <a:lnTo>
                      <a:pt x="497" y="266"/>
                    </a:lnTo>
                    <a:lnTo>
                      <a:pt x="497" y="263"/>
                    </a:lnTo>
                    <a:lnTo>
                      <a:pt x="498" y="262"/>
                    </a:lnTo>
                    <a:lnTo>
                      <a:pt x="500" y="261"/>
                    </a:lnTo>
                    <a:lnTo>
                      <a:pt x="500" y="259"/>
                    </a:lnTo>
                    <a:lnTo>
                      <a:pt x="501" y="257"/>
                    </a:lnTo>
                    <a:lnTo>
                      <a:pt x="502" y="255"/>
                    </a:lnTo>
                    <a:lnTo>
                      <a:pt x="503" y="254"/>
                    </a:lnTo>
                    <a:lnTo>
                      <a:pt x="503" y="253"/>
                    </a:lnTo>
                    <a:lnTo>
                      <a:pt x="505" y="250"/>
                    </a:lnTo>
                    <a:lnTo>
                      <a:pt x="506" y="249"/>
                    </a:lnTo>
                    <a:lnTo>
                      <a:pt x="507" y="247"/>
                    </a:lnTo>
                    <a:lnTo>
                      <a:pt x="507" y="246"/>
                    </a:lnTo>
                    <a:lnTo>
                      <a:pt x="509" y="243"/>
                    </a:lnTo>
                    <a:lnTo>
                      <a:pt x="510" y="242"/>
                    </a:lnTo>
                    <a:lnTo>
                      <a:pt x="510" y="241"/>
                    </a:lnTo>
                    <a:lnTo>
                      <a:pt x="511" y="239"/>
                    </a:lnTo>
                    <a:lnTo>
                      <a:pt x="512" y="238"/>
                    </a:lnTo>
                    <a:lnTo>
                      <a:pt x="514" y="236"/>
                    </a:lnTo>
                    <a:lnTo>
                      <a:pt x="514" y="234"/>
                    </a:lnTo>
                    <a:lnTo>
                      <a:pt x="515" y="233"/>
                    </a:lnTo>
                    <a:lnTo>
                      <a:pt x="516" y="232"/>
                    </a:lnTo>
                    <a:lnTo>
                      <a:pt x="517" y="229"/>
                    </a:lnTo>
                    <a:lnTo>
                      <a:pt x="517" y="228"/>
                    </a:lnTo>
                    <a:lnTo>
                      <a:pt x="519" y="226"/>
                    </a:lnTo>
                    <a:lnTo>
                      <a:pt x="520" y="225"/>
                    </a:lnTo>
                    <a:lnTo>
                      <a:pt x="521" y="222"/>
                    </a:lnTo>
                    <a:lnTo>
                      <a:pt x="521" y="221"/>
                    </a:lnTo>
                    <a:lnTo>
                      <a:pt x="523" y="220"/>
                    </a:lnTo>
                    <a:lnTo>
                      <a:pt x="524" y="218"/>
                    </a:lnTo>
                    <a:lnTo>
                      <a:pt x="524" y="216"/>
                    </a:lnTo>
                    <a:lnTo>
                      <a:pt x="525" y="215"/>
                    </a:lnTo>
                    <a:lnTo>
                      <a:pt x="526" y="213"/>
                    </a:lnTo>
                    <a:lnTo>
                      <a:pt x="528" y="212"/>
                    </a:lnTo>
                    <a:lnTo>
                      <a:pt x="528" y="209"/>
                    </a:lnTo>
                    <a:lnTo>
                      <a:pt x="529" y="208"/>
                    </a:lnTo>
                    <a:lnTo>
                      <a:pt x="530" y="207"/>
                    </a:lnTo>
                    <a:lnTo>
                      <a:pt x="531" y="205"/>
                    </a:lnTo>
                    <a:lnTo>
                      <a:pt x="531" y="203"/>
                    </a:lnTo>
                    <a:lnTo>
                      <a:pt x="533" y="201"/>
                    </a:lnTo>
                    <a:lnTo>
                      <a:pt x="534" y="200"/>
                    </a:lnTo>
                    <a:lnTo>
                      <a:pt x="535" y="197"/>
                    </a:lnTo>
                    <a:lnTo>
                      <a:pt x="535" y="196"/>
                    </a:lnTo>
                    <a:lnTo>
                      <a:pt x="537" y="195"/>
                    </a:lnTo>
                    <a:lnTo>
                      <a:pt x="538" y="194"/>
                    </a:lnTo>
                    <a:lnTo>
                      <a:pt x="538" y="191"/>
                    </a:lnTo>
                    <a:lnTo>
                      <a:pt x="539" y="190"/>
                    </a:lnTo>
                    <a:lnTo>
                      <a:pt x="540" y="188"/>
                    </a:lnTo>
                    <a:lnTo>
                      <a:pt x="542" y="187"/>
                    </a:lnTo>
                    <a:lnTo>
                      <a:pt x="542" y="184"/>
                    </a:lnTo>
                    <a:lnTo>
                      <a:pt x="543" y="183"/>
                    </a:lnTo>
                    <a:lnTo>
                      <a:pt x="544" y="182"/>
                    </a:lnTo>
                    <a:lnTo>
                      <a:pt x="545" y="180"/>
                    </a:lnTo>
                    <a:lnTo>
                      <a:pt x="545" y="178"/>
                    </a:lnTo>
                    <a:lnTo>
                      <a:pt x="547" y="176"/>
                    </a:lnTo>
                    <a:lnTo>
                      <a:pt x="548" y="175"/>
                    </a:lnTo>
                    <a:lnTo>
                      <a:pt x="548" y="172"/>
                    </a:lnTo>
                    <a:lnTo>
                      <a:pt x="549" y="171"/>
                    </a:lnTo>
                    <a:lnTo>
                      <a:pt x="551" y="170"/>
                    </a:lnTo>
                    <a:lnTo>
                      <a:pt x="552" y="169"/>
                    </a:lnTo>
                    <a:lnTo>
                      <a:pt x="552" y="166"/>
                    </a:lnTo>
                    <a:lnTo>
                      <a:pt x="553" y="165"/>
                    </a:lnTo>
                    <a:lnTo>
                      <a:pt x="554" y="163"/>
                    </a:lnTo>
                    <a:lnTo>
                      <a:pt x="554" y="161"/>
                    </a:lnTo>
                    <a:lnTo>
                      <a:pt x="556" y="159"/>
                    </a:lnTo>
                    <a:lnTo>
                      <a:pt x="557" y="158"/>
                    </a:lnTo>
                    <a:lnTo>
                      <a:pt x="558" y="157"/>
                    </a:lnTo>
                    <a:lnTo>
                      <a:pt x="558" y="154"/>
                    </a:lnTo>
                    <a:lnTo>
                      <a:pt x="559" y="153"/>
                    </a:lnTo>
                    <a:lnTo>
                      <a:pt x="561" y="151"/>
                    </a:lnTo>
                    <a:lnTo>
                      <a:pt x="561" y="149"/>
                    </a:lnTo>
                    <a:lnTo>
                      <a:pt x="562" y="148"/>
                    </a:lnTo>
                    <a:lnTo>
                      <a:pt x="563" y="146"/>
                    </a:lnTo>
                    <a:lnTo>
                      <a:pt x="563" y="144"/>
                    </a:lnTo>
                    <a:lnTo>
                      <a:pt x="565" y="142"/>
                    </a:lnTo>
                    <a:lnTo>
                      <a:pt x="566" y="141"/>
                    </a:lnTo>
                    <a:lnTo>
                      <a:pt x="567" y="140"/>
                    </a:lnTo>
                    <a:lnTo>
                      <a:pt x="567" y="137"/>
                    </a:lnTo>
                    <a:lnTo>
                      <a:pt x="568" y="136"/>
                    </a:lnTo>
                    <a:lnTo>
                      <a:pt x="570" y="134"/>
                    </a:lnTo>
                    <a:lnTo>
                      <a:pt x="570" y="132"/>
                    </a:lnTo>
                    <a:lnTo>
                      <a:pt x="571" y="130"/>
                    </a:lnTo>
                    <a:lnTo>
                      <a:pt x="572" y="129"/>
                    </a:lnTo>
                    <a:lnTo>
                      <a:pt x="573" y="126"/>
                    </a:lnTo>
                    <a:lnTo>
                      <a:pt x="573" y="125"/>
                    </a:lnTo>
                    <a:lnTo>
                      <a:pt x="575" y="124"/>
                    </a:lnTo>
                    <a:lnTo>
                      <a:pt x="576" y="123"/>
                    </a:lnTo>
                    <a:lnTo>
                      <a:pt x="576" y="120"/>
                    </a:lnTo>
                    <a:lnTo>
                      <a:pt x="577" y="119"/>
                    </a:lnTo>
                    <a:lnTo>
                      <a:pt x="579" y="117"/>
                    </a:lnTo>
                    <a:lnTo>
                      <a:pt x="580" y="115"/>
                    </a:lnTo>
                    <a:lnTo>
                      <a:pt x="580" y="113"/>
                    </a:lnTo>
                    <a:lnTo>
                      <a:pt x="581" y="112"/>
                    </a:lnTo>
                    <a:lnTo>
                      <a:pt x="582" y="111"/>
                    </a:lnTo>
                    <a:lnTo>
                      <a:pt x="582" y="108"/>
                    </a:lnTo>
                    <a:lnTo>
                      <a:pt x="584" y="107"/>
                    </a:lnTo>
                    <a:lnTo>
                      <a:pt x="585" y="105"/>
                    </a:lnTo>
                    <a:lnTo>
                      <a:pt x="586" y="103"/>
                    </a:lnTo>
                    <a:lnTo>
                      <a:pt x="586" y="102"/>
                    </a:lnTo>
                    <a:lnTo>
                      <a:pt x="587" y="100"/>
                    </a:lnTo>
                    <a:lnTo>
                      <a:pt x="589" y="98"/>
                    </a:lnTo>
                    <a:lnTo>
                      <a:pt x="590" y="96"/>
                    </a:lnTo>
                    <a:lnTo>
                      <a:pt x="590" y="95"/>
                    </a:lnTo>
                    <a:lnTo>
                      <a:pt x="591" y="94"/>
                    </a:lnTo>
                    <a:lnTo>
                      <a:pt x="593" y="91"/>
                    </a:lnTo>
                    <a:lnTo>
                      <a:pt x="593" y="90"/>
                    </a:lnTo>
                    <a:lnTo>
                      <a:pt x="594" y="88"/>
                    </a:lnTo>
                    <a:lnTo>
                      <a:pt x="595" y="86"/>
                    </a:lnTo>
                    <a:lnTo>
                      <a:pt x="596" y="84"/>
                    </a:lnTo>
                    <a:lnTo>
                      <a:pt x="596" y="83"/>
                    </a:lnTo>
                    <a:lnTo>
                      <a:pt x="598" y="81"/>
                    </a:lnTo>
                    <a:lnTo>
                      <a:pt x="599" y="79"/>
                    </a:lnTo>
                    <a:lnTo>
                      <a:pt x="600" y="78"/>
                    </a:lnTo>
                    <a:lnTo>
                      <a:pt x="600" y="77"/>
                    </a:lnTo>
                    <a:lnTo>
                      <a:pt x="601" y="74"/>
                    </a:lnTo>
                    <a:lnTo>
                      <a:pt x="603" y="73"/>
                    </a:lnTo>
                    <a:lnTo>
                      <a:pt x="604" y="71"/>
                    </a:lnTo>
                    <a:lnTo>
                      <a:pt x="604" y="69"/>
                    </a:lnTo>
                    <a:lnTo>
                      <a:pt x="605" y="67"/>
                    </a:lnTo>
                    <a:lnTo>
                      <a:pt x="607" y="66"/>
                    </a:lnTo>
                    <a:lnTo>
                      <a:pt x="607" y="63"/>
                    </a:lnTo>
                    <a:lnTo>
                      <a:pt x="608" y="62"/>
                    </a:lnTo>
                    <a:lnTo>
                      <a:pt x="609" y="61"/>
                    </a:lnTo>
                    <a:lnTo>
                      <a:pt x="610" y="58"/>
                    </a:lnTo>
                    <a:lnTo>
                      <a:pt x="610" y="57"/>
                    </a:lnTo>
                    <a:lnTo>
                      <a:pt x="612" y="56"/>
                    </a:lnTo>
                    <a:lnTo>
                      <a:pt x="613" y="54"/>
                    </a:lnTo>
                    <a:lnTo>
                      <a:pt x="614" y="52"/>
                    </a:lnTo>
                    <a:lnTo>
                      <a:pt x="614" y="50"/>
                    </a:lnTo>
                    <a:lnTo>
                      <a:pt x="615" y="49"/>
                    </a:lnTo>
                    <a:lnTo>
                      <a:pt x="617" y="46"/>
                    </a:lnTo>
                    <a:lnTo>
                      <a:pt x="618" y="45"/>
                    </a:lnTo>
                    <a:lnTo>
                      <a:pt x="618" y="44"/>
                    </a:lnTo>
                    <a:lnTo>
                      <a:pt x="619" y="41"/>
                    </a:lnTo>
                    <a:lnTo>
                      <a:pt x="621" y="40"/>
                    </a:lnTo>
                    <a:lnTo>
                      <a:pt x="621" y="38"/>
                    </a:lnTo>
                    <a:lnTo>
                      <a:pt x="622" y="37"/>
                    </a:lnTo>
                    <a:lnTo>
                      <a:pt x="623" y="35"/>
                    </a:lnTo>
                    <a:lnTo>
                      <a:pt x="624" y="33"/>
                    </a:lnTo>
                    <a:lnTo>
                      <a:pt x="624" y="32"/>
                    </a:lnTo>
                    <a:lnTo>
                      <a:pt x="626" y="29"/>
                    </a:lnTo>
                    <a:lnTo>
                      <a:pt x="627" y="28"/>
                    </a:lnTo>
                    <a:lnTo>
                      <a:pt x="628" y="27"/>
                    </a:lnTo>
                    <a:lnTo>
                      <a:pt x="628" y="24"/>
                    </a:lnTo>
                    <a:lnTo>
                      <a:pt x="629" y="23"/>
                    </a:lnTo>
                    <a:lnTo>
                      <a:pt x="631" y="21"/>
                    </a:lnTo>
                    <a:lnTo>
                      <a:pt x="631" y="19"/>
                    </a:lnTo>
                    <a:lnTo>
                      <a:pt x="632" y="17"/>
                    </a:lnTo>
                    <a:lnTo>
                      <a:pt x="633" y="16"/>
                    </a:lnTo>
                    <a:lnTo>
                      <a:pt x="635" y="15"/>
                    </a:lnTo>
                    <a:lnTo>
                      <a:pt x="635" y="12"/>
                    </a:lnTo>
                    <a:lnTo>
                      <a:pt x="636" y="11"/>
                    </a:lnTo>
                    <a:lnTo>
                      <a:pt x="637" y="10"/>
                    </a:lnTo>
                    <a:lnTo>
                      <a:pt x="637" y="7"/>
                    </a:lnTo>
                    <a:lnTo>
                      <a:pt x="638" y="6"/>
                    </a:lnTo>
                    <a:lnTo>
                      <a:pt x="640" y="4"/>
                    </a:lnTo>
                    <a:lnTo>
                      <a:pt x="641" y="2"/>
                    </a:lnTo>
                    <a:lnTo>
                      <a:pt x="641" y="0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72" name="Freeform 125"/>
              <p:cNvSpPr>
                <a:spLocks/>
              </p:cNvSpPr>
              <p:nvPr/>
            </p:nvSpPr>
            <p:spPr bwMode="auto">
              <a:xfrm rot="-5400000">
                <a:off x="8828" y="3343"/>
                <a:ext cx="599" cy="415"/>
              </a:xfrm>
              <a:custGeom>
                <a:avLst/>
                <a:gdLst>
                  <a:gd name="T0" fmla="*/ 8 w 641"/>
                  <a:gd name="T1" fmla="*/ 407 h 862"/>
                  <a:gd name="T2" fmla="*/ 18 w 641"/>
                  <a:gd name="T3" fmla="*/ 398 h 862"/>
                  <a:gd name="T4" fmla="*/ 27 w 641"/>
                  <a:gd name="T5" fmla="*/ 389 h 862"/>
                  <a:gd name="T6" fmla="*/ 36 w 641"/>
                  <a:gd name="T7" fmla="*/ 379 h 862"/>
                  <a:gd name="T8" fmla="*/ 47 w 641"/>
                  <a:gd name="T9" fmla="*/ 370 h 862"/>
                  <a:gd name="T10" fmla="*/ 56 w 641"/>
                  <a:gd name="T11" fmla="*/ 362 h 862"/>
                  <a:gd name="T12" fmla="*/ 65 w 641"/>
                  <a:gd name="T13" fmla="*/ 352 h 862"/>
                  <a:gd name="T14" fmla="*/ 75 w 641"/>
                  <a:gd name="T15" fmla="*/ 343 h 862"/>
                  <a:gd name="T16" fmla="*/ 84 w 641"/>
                  <a:gd name="T17" fmla="*/ 334 h 862"/>
                  <a:gd name="T18" fmla="*/ 93 w 641"/>
                  <a:gd name="T19" fmla="*/ 325 h 862"/>
                  <a:gd name="T20" fmla="*/ 104 w 641"/>
                  <a:gd name="T21" fmla="*/ 316 h 862"/>
                  <a:gd name="T22" fmla="*/ 113 w 641"/>
                  <a:gd name="T23" fmla="*/ 308 h 862"/>
                  <a:gd name="T24" fmla="*/ 122 w 641"/>
                  <a:gd name="T25" fmla="*/ 299 h 862"/>
                  <a:gd name="T26" fmla="*/ 131 w 641"/>
                  <a:gd name="T27" fmla="*/ 290 h 862"/>
                  <a:gd name="T28" fmla="*/ 140 w 641"/>
                  <a:gd name="T29" fmla="*/ 281 h 862"/>
                  <a:gd name="T30" fmla="*/ 150 w 641"/>
                  <a:gd name="T31" fmla="*/ 272 h 862"/>
                  <a:gd name="T32" fmla="*/ 159 w 641"/>
                  <a:gd name="T33" fmla="*/ 264 h 862"/>
                  <a:gd name="T34" fmla="*/ 169 w 641"/>
                  <a:gd name="T35" fmla="*/ 255 h 862"/>
                  <a:gd name="T36" fmla="*/ 178 w 641"/>
                  <a:gd name="T37" fmla="*/ 247 h 862"/>
                  <a:gd name="T38" fmla="*/ 188 w 641"/>
                  <a:gd name="T39" fmla="*/ 238 h 862"/>
                  <a:gd name="T40" fmla="*/ 197 w 641"/>
                  <a:gd name="T41" fmla="*/ 230 h 862"/>
                  <a:gd name="T42" fmla="*/ 207 w 641"/>
                  <a:gd name="T43" fmla="*/ 221 h 862"/>
                  <a:gd name="T44" fmla="*/ 217 w 641"/>
                  <a:gd name="T45" fmla="*/ 214 h 862"/>
                  <a:gd name="T46" fmla="*/ 226 w 641"/>
                  <a:gd name="T47" fmla="*/ 206 h 862"/>
                  <a:gd name="T48" fmla="*/ 235 w 641"/>
                  <a:gd name="T49" fmla="*/ 197 h 862"/>
                  <a:gd name="T50" fmla="*/ 245 w 641"/>
                  <a:gd name="T51" fmla="*/ 190 h 862"/>
                  <a:gd name="T52" fmla="*/ 254 w 641"/>
                  <a:gd name="T53" fmla="*/ 182 h 862"/>
                  <a:gd name="T54" fmla="*/ 264 w 641"/>
                  <a:gd name="T55" fmla="*/ 174 h 862"/>
                  <a:gd name="T56" fmla="*/ 274 w 641"/>
                  <a:gd name="T57" fmla="*/ 167 h 862"/>
                  <a:gd name="T58" fmla="*/ 283 w 641"/>
                  <a:gd name="T59" fmla="*/ 160 h 862"/>
                  <a:gd name="T60" fmla="*/ 292 w 641"/>
                  <a:gd name="T61" fmla="*/ 152 h 862"/>
                  <a:gd name="T62" fmla="*/ 301 w 641"/>
                  <a:gd name="T63" fmla="*/ 145 h 862"/>
                  <a:gd name="T64" fmla="*/ 310 w 641"/>
                  <a:gd name="T65" fmla="*/ 138 h 862"/>
                  <a:gd name="T66" fmla="*/ 320 w 641"/>
                  <a:gd name="T67" fmla="*/ 131 h 862"/>
                  <a:gd name="T68" fmla="*/ 329 w 641"/>
                  <a:gd name="T69" fmla="*/ 124 h 862"/>
                  <a:gd name="T70" fmla="*/ 339 w 641"/>
                  <a:gd name="T71" fmla="*/ 118 h 862"/>
                  <a:gd name="T72" fmla="*/ 349 w 641"/>
                  <a:gd name="T73" fmla="*/ 111 h 862"/>
                  <a:gd name="T74" fmla="*/ 358 w 641"/>
                  <a:gd name="T75" fmla="*/ 104 h 862"/>
                  <a:gd name="T76" fmla="*/ 367 w 641"/>
                  <a:gd name="T77" fmla="*/ 98 h 862"/>
                  <a:gd name="T78" fmla="*/ 377 w 641"/>
                  <a:gd name="T79" fmla="*/ 92 h 862"/>
                  <a:gd name="T80" fmla="*/ 387 w 641"/>
                  <a:gd name="T81" fmla="*/ 87 h 862"/>
                  <a:gd name="T82" fmla="*/ 396 w 641"/>
                  <a:gd name="T83" fmla="*/ 80 h 862"/>
                  <a:gd name="T84" fmla="*/ 406 w 641"/>
                  <a:gd name="T85" fmla="*/ 76 h 862"/>
                  <a:gd name="T86" fmla="*/ 414 w 641"/>
                  <a:gd name="T87" fmla="*/ 70 h 862"/>
                  <a:gd name="T88" fmla="*/ 423 w 641"/>
                  <a:gd name="T89" fmla="*/ 65 h 862"/>
                  <a:gd name="T90" fmla="*/ 433 w 641"/>
                  <a:gd name="T91" fmla="*/ 59 h 862"/>
                  <a:gd name="T92" fmla="*/ 442 w 641"/>
                  <a:gd name="T93" fmla="*/ 54 h 862"/>
                  <a:gd name="T94" fmla="*/ 452 w 641"/>
                  <a:gd name="T95" fmla="*/ 50 h 862"/>
                  <a:gd name="T96" fmla="*/ 462 w 641"/>
                  <a:gd name="T97" fmla="*/ 45 h 862"/>
                  <a:gd name="T98" fmla="*/ 471 w 641"/>
                  <a:gd name="T99" fmla="*/ 41 h 862"/>
                  <a:gd name="T100" fmla="*/ 480 w 641"/>
                  <a:gd name="T101" fmla="*/ 37 h 862"/>
                  <a:gd name="T102" fmla="*/ 490 w 641"/>
                  <a:gd name="T103" fmla="*/ 32 h 862"/>
                  <a:gd name="T104" fmla="*/ 499 w 641"/>
                  <a:gd name="T105" fmla="*/ 29 h 862"/>
                  <a:gd name="T106" fmla="*/ 509 w 641"/>
                  <a:gd name="T107" fmla="*/ 25 h 862"/>
                  <a:gd name="T108" fmla="*/ 519 w 641"/>
                  <a:gd name="T109" fmla="*/ 22 h 862"/>
                  <a:gd name="T110" fmla="*/ 528 w 641"/>
                  <a:gd name="T111" fmla="*/ 19 h 862"/>
                  <a:gd name="T112" fmla="*/ 537 w 641"/>
                  <a:gd name="T113" fmla="*/ 15 h 862"/>
                  <a:gd name="T114" fmla="*/ 547 w 641"/>
                  <a:gd name="T115" fmla="*/ 13 h 862"/>
                  <a:gd name="T116" fmla="*/ 557 w 641"/>
                  <a:gd name="T117" fmla="*/ 10 h 862"/>
                  <a:gd name="T118" fmla="*/ 566 w 641"/>
                  <a:gd name="T119" fmla="*/ 7 h 862"/>
                  <a:gd name="T120" fmla="*/ 575 w 641"/>
                  <a:gd name="T121" fmla="*/ 5 h 862"/>
                  <a:gd name="T122" fmla="*/ 584 w 641"/>
                  <a:gd name="T123" fmla="*/ 3 h 862"/>
                  <a:gd name="T124" fmla="*/ 593 w 641"/>
                  <a:gd name="T125" fmla="*/ 1 h 8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1"/>
                  <a:gd name="T190" fmla="*/ 0 h 862"/>
                  <a:gd name="T191" fmla="*/ 641 w 641"/>
                  <a:gd name="T192" fmla="*/ 862 h 8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1" h="862">
                    <a:moveTo>
                      <a:pt x="0" y="862"/>
                    </a:moveTo>
                    <a:lnTo>
                      <a:pt x="1" y="861"/>
                    </a:lnTo>
                    <a:lnTo>
                      <a:pt x="2" y="858"/>
                    </a:lnTo>
                    <a:lnTo>
                      <a:pt x="2" y="857"/>
                    </a:lnTo>
                    <a:lnTo>
                      <a:pt x="4" y="856"/>
                    </a:lnTo>
                    <a:lnTo>
                      <a:pt x="5" y="853"/>
                    </a:lnTo>
                    <a:lnTo>
                      <a:pt x="6" y="852"/>
                    </a:lnTo>
                    <a:lnTo>
                      <a:pt x="6" y="851"/>
                    </a:lnTo>
                    <a:lnTo>
                      <a:pt x="8" y="848"/>
                    </a:lnTo>
                    <a:lnTo>
                      <a:pt x="9" y="847"/>
                    </a:lnTo>
                    <a:lnTo>
                      <a:pt x="9" y="845"/>
                    </a:lnTo>
                    <a:lnTo>
                      <a:pt x="10" y="843"/>
                    </a:lnTo>
                    <a:lnTo>
                      <a:pt x="11" y="841"/>
                    </a:lnTo>
                    <a:lnTo>
                      <a:pt x="11" y="840"/>
                    </a:lnTo>
                    <a:lnTo>
                      <a:pt x="13" y="837"/>
                    </a:lnTo>
                    <a:lnTo>
                      <a:pt x="14" y="836"/>
                    </a:lnTo>
                    <a:lnTo>
                      <a:pt x="15" y="835"/>
                    </a:lnTo>
                    <a:lnTo>
                      <a:pt x="15" y="832"/>
                    </a:lnTo>
                    <a:lnTo>
                      <a:pt x="16" y="831"/>
                    </a:lnTo>
                    <a:lnTo>
                      <a:pt x="18" y="830"/>
                    </a:lnTo>
                    <a:lnTo>
                      <a:pt x="18" y="827"/>
                    </a:lnTo>
                    <a:lnTo>
                      <a:pt x="19" y="826"/>
                    </a:lnTo>
                    <a:lnTo>
                      <a:pt x="20" y="824"/>
                    </a:lnTo>
                    <a:lnTo>
                      <a:pt x="22" y="823"/>
                    </a:lnTo>
                    <a:lnTo>
                      <a:pt x="22" y="820"/>
                    </a:lnTo>
                    <a:lnTo>
                      <a:pt x="23" y="819"/>
                    </a:lnTo>
                    <a:lnTo>
                      <a:pt x="24" y="818"/>
                    </a:lnTo>
                    <a:lnTo>
                      <a:pt x="24" y="815"/>
                    </a:lnTo>
                    <a:lnTo>
                      <a:pt x="25" y="814"/>
                    </a:lnTo>
                    <a:lnTo>
                      <a:pt x="27" y="812"/>
                    </a:lnTo>
                    <a:lnTo>
                      <a:pt x="28" y="810"/>
                    </a:lnTo>
                    <a:lnTo>
                      <a:pt x="28" y="808"/>
                    </a:lnTo>
                    <a:lnTo>
                      <a:pt x="29" y="807"/>
                    </a:lnTo>
                    <a:lnTo>
                      <a:pt x="30" y="805"/>
                    </a:lnTo>
                    <a:lnTo>
                      <a:pt x="32" y="803"/>
                    </a:lnTo>
                    <a:lnTo>
                      <a:pt x="32" y="802"/>
                    </a:lnTo>
                    <a:lnTo>
                      <a:pt x="33" y="801"/>
                    </a:lnTo>
                    <a:lnTo>
                      <a:pt x="34" y="798"/>
                    </a:lnTo>
                    <a:lnTo>
                      <a:pt x="34" y="797"/>
                    </a:lnTo>
                    <a:lnTo>
                      <a:pt x="36" y="795"/>
                    </a:lnTo>
                    <a:lnTo>
                      <a:pt x="37" y="793"/>
                    </a:lnTo>
                    <a:lnTo>
                      <a:pt x="38" y="791"/>
                    </a:lnTo>
                    <a:lnTo>
                      <a:pt x="38" y="790"/>
                    </a:lnTo>
                    <a:lnTo>
                      <a:pt x="39" y="787"/>
                    </a:lnTo>
                    <a:lnTo>
                      <a:pt x="41" y="786"/>
                    </a:lnTo>
                    <a:lnTo>
                      <a:pt x="42" y="785"/>
                    </a:lnTo>
                    <a:lnTo>
                      <a:pt x="42" y="784"/>
                    </a:lnTo>
                    <a:lnTo>
                      <a:pt x="43" y="781"/>
                    </a:lnTo>
                    <a:lnTo>
                      <a:pt x="44" y="780"/>
                    </a:lnTo>
                    <a:lnTo>
                      <a:pt x="46" y="778"/>
                    </a:lnTo>
                    <a:lnTo>
                      <a:pt x="46" y="776"/>
                    </a:lnTo>
                    <a:lnTo>
                      <a:pt x="47" y="774"/>
                    </a:lnTo>
                    <a:lnTo>
                      <a:pt x="48" y="773"/>
                    </a:lnTo>
                    <a:lnTo>
                      <a:pt x="48" y="770"/>
                    </a:lnTo>
                    <a:lnTo>
                      <a:pt x="50" y="769"/>
                    </a:lnTo>
                    <a:lnTo>
                      <a:pt x="51" y="768"/>
                    </a:lnTo>
                    <a:lnTo>
                      <a:pt x="52" y="766"/>
                    </a:lnTo>
                    <a:lnTo>
                      <a:pt x="52" y="764"/>
                    </a:lnTo>
                    <a:lnTo>
                      <a:pt x="53" y="763"/>
                    </a:lnTo>
                    <a:lnTo>
                      <a:pt x="55" y="761"/>
                    </a:lnTo>
                    <a:lnTo>
                      <a:pt x="56" y="759"/>
                    </a:lnTo>
                    <a:lnTo>
                      <a:pt x="56" y="757"/>
                    </a:lnTo>
                    <a:lnTo>
                      <a:pt x="57" y="756"/>
                    </a:lnTo>
                    <a:lnTo>
                      <a:pt x="58" y="753"/>
                    </a:lnTo>
                    <a:lnTo>
                      <a:pt x="60" y="752"/>
                    </a:lnTo>
                    <a:lnTo>
                      <a:pt x="60" y="751"/>
                    </a:lnTo>
                    <a:lnTo>
                      <a:pt x="61" y="749"/>
                    </a:lnTo>
                    <a:lnTo>
                      <a:pt x="62" y="747"/>
                    </a:lnTo>
                    <a:lnTo>
                      <a:pt x="62" y="745"/>
                    </a:lnTo>
                    <a:lnTo>
                      <a:pt x="64" y="744"/>
                    </a:lnTo>
                    <a:lnTo>
                      <a:pt x="65" y="741"/>
                    </a:lnTo>
                    <a:lnTo>
                      <a:pt x="66" y="740"/>
                    </a:lnTo>
                    <a:lnTo>
                      <a:pt x="66" y="739"/>
                    </a:lnTo>
                    <a:lnTo>
                      <a:pt x="67" y="736"/>
                    </a:lnTo>
                    <a:lnTo>
                      <a:pt x="69" y="735"/>
                    </a:lnTo>
                    <a:lnTo>
                      <a:pt x="70" y="734"/>
                    </a:lnTo>
                    <a:lnTo>
                      <a:pt x="70" y="732"/>
                    </a:lnTo>
                    <a:lnTo>
                      <a:pt x="71" y="730"/>
                    </a:lnTo>
                    <a:lnTo>
                      <a:pt x="72" y="728"/>
                    </a:lnTo>
                    <a:lnTo>
                      <a:pt x="72" y="727"/>
                    </a:lnTo>
                    <a:lnTo>
                      <a:pt x="74" y="724"/>
                    </a:lnTo>
                    <a:lnTo>
                      <a:pt x="75" y="723"/>
                    </a:lnTo>
                    <a:lnTo>
                      <a:pt x="76" y="722"/>
                    </a:lnTo>
                    <a:lnTo>
                      <a:pt x="76" y="719"/>
                    </a:lnTo>
                    <a:lnTo>
                      <a:pt x="78" y="718"/>
                    </a:lnTo>
                    <a:lnTo>
                      <a:pt x="79" y="717"/>
                    </a:lnTo>
                    <a:lnTo>
                      <a:pt x="79" y="715"/>
                    </a:lnTo>
                    <a:lnTo>
                      <a:pt x="80" y="713"/>
                    </a:lnTo>
                    <a:lnTo>
                      <a:pt x="81" y="711"/>
                    </a:lnTo>
                    <a:lnTo>
                      <a:pt x="83" y="710"/>
                    </a:lnTo>
                    <a:lnTo>
                      <a:pt x="83" y="707"/>
                    </a:lnTo>
                    <a:lnTo>
                      <a:pt x="84" y="706"/>
                    </a:lnTo>
                    <a:lnTo>
                      <a:pt x="85" y="705"/>
                    </a:lnTo>
                    <a:lnTo>
                      <a:pt x="85" y="702"/>
                    </a:lnTo>
                    <a:lnTo>
                      <a:pt x="86" y="701"/>
                    </a:lnTo>
                    <a:lnTo>
                      <a:pt x="88" y="699"/>
                    </a:lnTo>
                    <a:lnTo>
                      <a:pt x="89" y="698"/>
                    </a:lnTo>
                    <a:lnTo>
                      <a:pt x="89" y="695"/>
                    </a:lnTo>
                    <a:lnTo>
                      <a:pt x="90" y="694"/>
                    </a:lnTo>
                    <a:lnTo>
                      <a:pt x="92" y="693"/>
                    </a:lnTo>
                    <a:lnTo>
                      <a:pt x="92" y="690"/>
                    </a:lnTo>
                    <a:lnTo>
                      <a:pt x="93" y="689"/>
                    </a:lnTo>
                    <a:lnTo>
                      <a:pt x="94" y="688"/>
                    </a:lnTo>
                    <a:lnTo>
                      <a:pt x="94" y="685"/>
                    </a:lnTo>
                    <a:lnTo>
                      <a:pt x="95" y="684"/>
                    </a:lnTo>
                    <a:lnTo>
                      <a:pt x="97" y="682"/>
                    </a:lnTo>
                    <a:lnTo>
                      <a:pt x="98" y="681"/>
                    </a:lnTo>
                    <a:lnTo>
                      <a:pt x="98" y="678"/>
                    </a:lnTo>
                    <a:lnTo>
                      <a:pt x="99" y="677"/>
                    </a:lnTo>
                    <a:lnTo>
                      <a:pt x="100" y="676"/>
                    </a:lnTo>
                    <a:lnTo>
                      <a:pt x="100" y="673"/>
                    </a:lnTo>
                    <a:lnTo>
                      <a:pt x="102" y="672"/>
                    </a:lnTo>
                    <a:lnTo>
                      <a:pt x="103" y="671"/>
                    </a:lnTo>
                    <a:lnTo>
                      <a:pt x="104" y="669"/>
                    </a:lnTo>
                    <a:lnTo>
                      <a:pt x="104" y="667"/>
                    </a:lnTo>
                    <a:lnTo>
                      <a:pt x="106" y="665"/>
                    </a:lnTo>
                    <a:lnTo>
                      <a:pt x="107" y="664"/>
                    </a:lnTo>
                    <a:lnTo>
                      <a:pt x="107" y="661"/>
                    </a:lnTo>
                    <a:lnTo>
                      <a:pt x="108" y="660"/>
                    </a:lnTo>
                    <a:lnTo>
                      <a:pt x="109" y="659"/>
                    </a:lnTo>
                    <a:lnTo>
                      <a:pt x="111" y="657"/>
                    </a:lnTo>
                    <a:lnTo>
                      <a:pt x="111" y="655"/>
                    </a:lnTo>
                    <a:lnTo>
                      <a:pt x="112" y="653"/>
                    </a:lnTo>
                    <a:lnTo>
                      <a:pt x="113" y="652"/>
                    </a:lnTo>
                    <a:lnTo>
                      <a:pt x="114" y="651"/>
                    </a:lnTo>
                    <a:lnTo>
                      <a:pt x="114" y="648"/>
                    </a:lnTo>
                    <a:lnTo>
                      <a:pt x="116" y="647"/>
                    </a:lnTo>
                    <a:lnTo>
                      <a:pt x="117" y="646"/>
                    </a:lnTo>
                    <a:lnTo>
                      <a:pt x="117" y="643"/>
                    </a:lnTo>
                    <a:lnTo>
                      <a:pt x="118" y="642"/>
                    </a:lnTo>
                    <a:lnTo>
                      <a:pt x="120" y="640"/>
                    </a:lnTo>
                    <a:lnTo>
                      <a:pt x="121" y="639"/>
                    </a:lnTo>
                    <a:lnTo>
                      <a:pt x="121" y="636"/>
                    </a:lnTo>
                    <a:lnTo>
                      <a:pt x="122" y="635"/>
                    </a:lnTo>
                    <a:lnTo>
                      <a:pt x="123" y="634"/>
                    </a:lnTo>
                    <a:lnTo>
                      <a:pt x="125" y="632"/>
                    </a:lnTo>
                    <a:lnTo>
                      <a:pt x="125" y="630"/>
                    </a:lnTo>
                    <a:lnTo>
                      <a:pt x="126" y="628"/>
                    </a:lnTo>
                    <a:lnTo>
                      <a:pt x="127" y="627"/>
                    </a:lnTo>
                    <a:lnTo>
                      <a:pt x="127" y="626"/>
                    </a:lnTo>
                    <a:lnTo>
                      <a:pt x="128" y="623"/>
                    </a:lnTo>
                    <a:lnTo>
                      <a:pt x="130" y="622"/>
                    </a:lnTo>
                    <a:lnTo>
                      <a:pt x="131" y="621"/>
                    </a:lnTo>
                    <a:lnTo>
                      <a:pt x="131" y="618"/>
                    </a:lnTo>
                    <a:lnTo>
                      <a:pt x="132" y="617"/>
                    </a:lnTo>
                    <a:lnTo>
                      <a:pt x="134" y="615"/>
                    </a:lnTo>
                    <a:lnTo>
                      <a:pt x="134" y="614"/>
                    </a:lnTo>
                    <a:lnTo>
                      <a:pt x="135" y="611"/>
                    </a:lnTo>
                    <a:lnTo>
                      <a:pt x="136" y="610"/>
                    </a:lnTo>
                    <a:lnTo>
                      <a:pt x="137" y="609"/>
                    </a:lnTo>
                    <a:lnTo>
                      <a:pt x="137" y="607"/>
                    </a:lnTo>
                    <a:lnTo>
                      <a:pt x="139" y="605"/>
                    </a:lnTo>
                    <a:lnTo>
                      <a:pt x="140" y="604"/>
                    </a:lnTo>
                    <a:lnTo>
                      <a:pt x="140" y="602"/>
                    </a:lnTo>
                    <a:lnTo>
                      <a:pt x="141" y="601"/>
                    </a:lnTo>
                    <a:lnTo>
                      <a:pt x="142" y="598"/>
                    </a:lnTo>
                    <a:lnTo>
                      <a:pt x="144" y="597"/>
                    </a:lnTo>
                    <a:lnTo>
                      <a:pt x="144" y="596"/>
                    </a:lnTo>
                    <a:lnTo>
                      <a:pt x="145" y="593"/>
                    </a:lnTo>
                    <a:lnTo>
                      <a:pt x="146" y="592"/>
                    </a:lnTo>
                    <a:lnTo>
                      <a:pt x="146" y="590"/>
                    </a:lnTo>
                    <a:lnTo>
                      <a:pt x="148" y="589"/>
                    </a:lnTo>
                    <a:lnTo>
                      <a:pt x="149" y="586"/>
                    </a:lnTo>
                    <a:lnTo>
                      <a:pt x="149" y="585"/>
                    </a:lnTo>
                    <a:lnTo>
                      <a:pt x="150" y="584"/>
                    </a:lnTo>
                    <a:lnTo>
                      <a:pt x="151" y="583"/>
                    </a:lnTo>
                    <a:lnTo>
                      <a:pt x="153" y="580"/>
                    </a:lnTo>
                    <a:lnTo>
                      <a:pt x="153" y="579"/>
                    </a:lnTo>
                    <a:lnTo>
                      <a:pt x="154" y="577"/>
                    </a:lnTo>
                    <a:lnTo>
                      <a:pt x="155" y="576"/>
                    </a:lnTo>
                    <a:lnTo>
                      <a:pt x="155" y="573"/>
                    </a:lnTo>
                    <a:lnTo>
                      <a:pt x="156" y="572"/>
                    </a:lnTo>
                    <a:lnTo>
                      <a:pt x="158" y="571"/>
                    </a:lnTo>
                    <a:lnTo>
                      <a:pt x="159" y="569"/>
                    </a:lnTo>
                    <a:lnTo>
                      <a:pt x="159" y="567"/>
                    </a:lnTo>
                    <a:lnTo>
                      <a:pt x="160" y="565"/>
                    </a:lnTo>
                    <a:lnTo>
                      <a:pt x="162" y="564"/>
                    </a:lnTo>
                    <a:lnTo>
                      <a:pt x="162" y="563"/>
                    </a:lnTo>
                    <a:lnTo>
                      <a:pt x="163" y="560"/>
                    </a:lnTo>
                    <a:lnTo>
                      <a:pt x="164" y="559"/>
                    </a:lnTo>
                    <a:lnTo>
                      <a:pt x="165" y="558"/>
                    </a:lnTo>
                    <a:lnTo>
                      <a:pt x="165" y="556"/>
                    </a:lnTo>
                    <a:lnTo>
                      <a:pt x="167" y="554"/>
                    </a:lnTo>
                    <a:lnTo>
                      <a:pt x="168" y="552"/>
                    </a:lnTo>
                    <a:lnTo>
                      <a:pt x="169" y="551"/>
                    </a:lnTo>
                    <a:lnTo>
                      <a:pt x="169" y="550"/>
                    </a:lnTo>
                    <a:lnTo>
                      <a:pt x="170" y="548"/>
                    </a:lnTo>
                    <a:lnTo>
                      <a:pt x="172" y="546"/>
                    </a:lnTo>
                    <a:lnTo>
                      <a:pt x="172" y="544"/>
                    </a:lnTo>
                    <a:lnTo>
                      <a:pt x="173" y="543"/>
                    </a:lnTo>
                    <a:lnTo>
                      <a:pt x="174" y="542"/>
                    </a:lnTo>
                    <a:lnTo>
                      <a:pt x="176" y="539"/>
                    </a:lnTo>
                    <a:lnTo>
                      <a:pt x="176" y="538"/>
                    </a:lnTo>
                    <a:lnTo>
                      <a:pt x="177" y="537"/>
                    </a:lnTo>
                    <a:lnTo>
                      <a:pt x="178" y="535"/>
                    </a:lnTo>
                    <a:lnTo>
                      <a:pt x="179" y="533"/>
                    </a:lnTo>
                    <a:lnTo>
                      <a:pt x="179" y="531"/>
                    </a:lnTo>
                    <a:lnTo>
                      <a:pt x="181" y="530"/>
                    </a:lnTo>
                    <a:lnTo>
                      <a:pt x="182" y="529"/>
                    </a:lnTo>
                    <a:lnTo>
                      <a:pt x="183" y="527"/>
                    </a:lnTo>
                    <a:lnTo>
                      <a:pt x="183" y="525"/>
                    </a:lnTo>
                    <a:lnTo>
                      <a:pt x="184" y="523"/>
                    </a:lnTo>
                    <a:lnTo>
                      <a:pt x="186" y="522"/>
                    </a:lnTo>
                    <a:lnTo>
                      <a:pt x="186" y="521"/>
                    </a:lnTo>
                    <a:lnTo>
                      <a:pt x="187" y="519"/>
                    </a:lnTo>
                    <a:lnTo>
                      <a:pt x="188" y="517"/>
                    </a:lnTo>
                    <a:lnTo>
                      <a:pt x="190" y="515"/>
                    </a:lnTo>
                    <a:lnTo>
                      <a:pt x="190" y="514"/>
                    </a:lnTo>
                    <a:lnTo>
                      <a:pt x="191" y="513"/>
                    </a:lnTo>
                    <a:lnTo>
                      <a:pt x="192" y="510"/>
                    </a:lnTo>
                    <a:lnTo>
                      <a:pt x="193" y="509"/>
                    </a:lnTo>
                    <a:lnTo>
                      <a:pt x="193" y="508"/>
                    </a:lnTo>
                    <a:lnTo>
                      <a:pt x="195" y="506"/>
                    </a:lnTo>
                    <a:lnTo>
                      <a:pt x="196" y="505"/>
                    </a:lnTo>
                    <a:lnTo>
                      <a:pt x="197" y="502"/>
                    </a:lnTo>
                    <a:lnTo>
                      <a:pt x="197" y="501"/>
                    </a:lnTo>
                    <a:lnTo>
                      <a:pt x="198" y="500"/>
                    </a:lnTo>
                    <a:lnTo>
                      <a:pt x="200" y="498"/>
                    </a:lnTo>
                    <a:lnTo>
                      <a:pt x="200" y="497"/>
                    </a:lnTo>
                    <a:lnTo>
                      <a:pt x="201" y="494"/>
                    </a:lnTo>
                    <a:lnTo>
                      <a:pt x="202" y="493"/>
                    </a:lnTo>
                    <a:lnTo>
                      <a:pt x="204" y="492"/>
                    </a:lnTo>
                    <a:lnTo>
                      <a:pt x="204" y="491"/>
                    </a:lnTo>
                    <a:lnTo>
                      <a:pt x="205" y="489"/>
                    </a:lnTo>
                    <a:lnTo>
                      <a:pt x="206" y="487"/>
                    </a:lnTo>
                    <a:lnTo>
                      <a:pt x="207" y="485"/>
                    </a:lnTo>
                    <a:lnTo>
                      <a:pt x="207" y="484"/>
                    </a:lnTo>
                    <a:lnTo>
                      <a:pt x="209" y="483"/>
                    </a:lnTo>
                    <a:lnTo>
                      <a:pt x="210" y="481"/>
                    </a:lnTo>
                    <a:lnTo>
                      <a:pt x="210" y="480"/>
                    </a:lnTo>
                    <a:lnTo>
                      <a:pt x="211" y="477"/>
                    </a:lnTo>
                    <a:lnTo>
                      <a:pt x="212" y="476"/>
                    </a:lnTo>
                    <a:lnTo>
                      <a:pt x="214" y="475"/>
                    </a:lnTo>
                    <a:lnTo>
                      <a:pt x="214" y="473"/>
                    </a:lnTo>
                    <a:lnTo>
                      <a:pt x="215" y="472"/>
                    </a:lnTo>
                    <a:lnTo>
                      <a:pt x="216" y="470"/>
                    </a:lnTo>
                    <a:lnTo>
                      <a:pt x="216" y="468"/>
                    </a:lnTo>
                    <a:lnTo>
                      <a:pt x="218" y="467"/>
                    </a:lnTo>
                    <a:lnTo>
                      <a:pt x="219" y="466"/>
                    </a:lnTo>
                    <a:lnTo>
                      <a:pt x="220" y="464"/>
                    </a:lnTo>
                    <a:lnTo>
                      <a:pt x="220" y="463"/>
                    </a:lnTo>
                    <a:lnTo>
                      <a:pt x="221" y="460"/>
                    </a:lnTo>
                    <a:lnTo>
                      <a:pt x="223" y="459"/>
                    </a:lnTo>
                    <a:lnTo>
                      <a:pt x="223" y="458"/>
                    </a:lnTo>
                    <a:lnTo>
                      <a:pt x="224" y="456"/>
                    </a:lnTo>
                    <a:lnTo>
                      <a:pt x="225" y="455"/>
                    </a:lnTo>
                    <a:lnTo>
                      <a:pt x="226" y="454"/>
                    </a:lnTo>
                    <a:lnTo>
                      <a:pt x="226" y="451"/>
                    </a:lnTo>
                    <a:lnTo>
                      <a:pt x="228" y="450"/>
                    </a:lnTo>
                    <a:lnTo>
                      <a:pt x="229" y="448"/>
                    </a:lnTo>
                    <a:lnTo>
                      <a:pt x="229" y="447"/>
                    </a:lnTo>
                    <a:lnTo>
                      <a:pt x="230" y="446"/>
                    </a:lnTo>
                    <a:lnTo>
                      <a:pt x="232" y="445"/>
                    </a:lnTo>
                    <a:lnTo>
                      <a:pt x="232" y="442"/>
                    </a:lnTo>
                    <a:lnTo>
                      <a:pt x="233" y="441"/>
                    </a:lnTo>
                    <a:lnTo>
                      <a:pt x="234" y="439"/>
                    </a:lnTo>
                    <a:lnTo>
                      <a:pt x="235" y="438"/>
                    </a:lnTo>
                    <a:lnTo>
                      <a:pt x="235" y="437"/>
                    </a:lnTo>
                    <a:lnTo>
                      <a:pt x="237" y="435"/>
                    </a:lnTo>
                    <a:lnTo>
                      <a:pt x="238" y="433"/>
                    </a:lnTo>
                    <a:lnTo>
                      <a:pt x="238" y="431"/>
                    </a:lnTo>
                    <a:lnTo>
                      <a:pt x="239" y="430"/>
                    </a:lnTo>
                    <a:lnTo>
                      <a:pt x="240" y="429"/>
                    </a:lnTo>
                    <a:lnTo>
                      <a:pt x="242" y="427"/>
                    </a:lnTo>
                    <a:lnTo>
                      <a:pt x="242" y="426"/>
                    </a:lnTo>
                    <a:lnTo>
                      <a:pt x="243" y="425"/>
                    </a:lnTo>
                    <a:lnTo>
                      <a:pt x="244" y="422"/>
                    </a:lnTo>
                    <a:lnTo>
                      <a:pt x="244" y="421"/>
                    </a:lnTo>
                    <a:lnTo>
                      <a:pt x="246" y="420"/>
                    </a:lnTo>
                    <a:lnTo>
                      <a:pt x="247" y="418"/>
                    </a:lnTo>
                    <a:lnTo>
                      <a:pt x="248" y="417"/>
                    </a:lnTo>
                    <a:lnTo>
                      <a:pt x="248" y="416"/>
                    </a:lnTo>
                    <a:lnTo>
                      <a:pt x="249" y="414"/>
                    </a:lnTo>
                    <a:lnTo>
                      <a:pt x="251" y="412"/>
                    </a:lnTo>
                    <a:lnTo>
                      <a:pt x="252" y="410"/>
                    </a:lnTo>
                    <a:lnTo>
                      <a:pt x="252" y="409"/>
                    </a:lnTo>
                    <a:lnTo>
                      <a:pt x="253" y="408"/>
                    </a:lnTo>
                    <a:lnTo>
                      <a:pt x="254" y="406"/>
                    </a:lnTo>
                    <a:lnTo>
                      <a:pt x="254" y="405"/>
                    </a:lnTo>
                    <a:lnTo>
                      <a:pt x="256" y="404"/>
                    </a:lnTo>
                    <a:lnTo>
                      <a:pt x="257" y="403"/>
                    </a:lnTo>
                    <a:lnTo>
                      <a:pt x="258" y="400"/>
                    </a:lnTo>
                    <a:lnTo>
                      <a:pt x="258" y="399"/>
                    </a:lnTo>
                    <a:lnTo>
                      <a:pt x="260" y="397"/>
                    </a:lnTo>
                    <a:lnTo>
                      <a:pt x="261" y="396"/>
                    </a:lnTo>
                    <a:lnTo>
                      <a:pt x="262" y="395"/>
                    </a:lnTo>
                    <a:lnTo>
                      <a:pt x="262" y="393"/>
                    </a:lnTo>
                    <a:lnTo>
                      <a:pt x="263" y="392"/>
                    </a:lnTo>
                    <a:lnTo>
                      <a:pt x="265" y="391"/>
                    </a:lnTo>
                    <a:lnTo>
                      <a:pt x="266" y="388"/>
                    </a:lnTo>
                    <a:lnTo>
                      <a:pt x="266" y="387"/>
                    </a:lnTo>
                    <a:lnTo>
                      <a:pt x="267" y="385"/>
                    </a:lnTo>
                    <a:lnTo>
                      <a:pt x="268" y="384"/>
                    </a:lnTo>
                    <a:lnTo>
                      <a:pt x="268" y="383"/>
                    </a:lnTo>
                    <a:lnTo>
                      <a:pt x="270" y="381"/>
                    </a:lnTo>
                    <a:lnTo>
                      <a:pt x="271" y="380"/>
                    </a:lnTo>
                    <a:lnTo>
                      <a:pt x="272" y="379"/>
                    </a:lnTo>
                    <a:lnTo>
                      <a:pt x="272" y="376"/>
                    </a:lnTo>
                    <a:lnTo>
                      <a:pt x="274" y="375"/>
                    </a:lnTo>
                    <a:lnTo>
                      <a:pt x="275" y="374"/>
                    </a:lnTo>
                    <a:lnTo>
                      <a:pt x="276" y="372"/>
                    </a:lnTo>
                    <a:lnTo>
                      <a:pt x="276" y="371"/>
                    </a:lnTo>
                    <a:lnTo>
                      <a:pt x="277" y="370"/>
                    </a:lnTo>
                    <a:lnTo>
                      <a:pt x="279" y="368"/>
                    </a:lnTo>
                    <a:lnTo>
                      <a:pt x="280" y="367"/>
                    </a:lnTo>
                    <a:lnTo>
                      <a:pt x="280" y="366"/>
                    </a:lnTo>
                    <a:lnTo>
                      <a:pt x="281" y="364"/>
                    </a:lnTo>
                    <a:lnTo>
                      <a:pt x="282" y="362"/>
                    </a:lnTo>
                    <a:lnTo>
                      <a:pt x="282" y="360"/>
                    </a:lnTo>
                    <a:lnTo>
                      <a:pt x="284" y="359"/>
                    </a:lnTo>
                    <a:lnTo>
                      <a:pt x="285" y="358"/>
                    </a:lnTo>
                    <a:lnTo>
                      <a:pt x="286" y="357"/>
                    </a:lnTo>
                    <a:lnTo>
                      <a:pt x="286" y="355"/>
                    </a:lnTo>
                    <a:lnTo>
                      <a:pt x="288" y="354"/>
                    </a:lnTo>
                    <a:lnTo>
                      <a:pt x="289" y="353"/>
                    </a:lnTo>
                    <a:lnTo>
                      <a:pt x="290" y="351"/>
                    </a:lnTo>
                    <a:lnTo>
                      <a:pt x="290" y="350"/>
                    </a:lnTo>
                    <a:lnTo>
                      <a:pt x="291" y="349"/>
                    </a:lnTo>
                    <a:lnTo>
                      <a:pt x="293" y="347"/>
                    </a:lnTo>
                    <a:lnTo>
                      <a:pt x="293" y="345"/>
                    </a:lnTo>
                    <a:lnTo>
                      <a:pt x="294" y="343"/>
                    </a:lnTo>
                    <a:lnTo>
                      <a:pt x="295" y="342"/>
                    </a:lnTo>
                    <a:lnTo>
                      <a:pt x="296" y="341"/>
                    </a:lnTo>
                    <a:lnTo>
                      <a:pt x="296" y="339"/>
                    </a:lnTo>
                    <a:lnTo>
                      <a:pt x="298" y="338"/>
                    </a:lnTo>
                    <a:lnTo>
                      <a:pt x="299" y="337"/>
                    </a:lnTo>
                    <a:lnTo>
                      <a:pt x="299" y="335"/>
                    </a:lnTo>
                    <a:lnTo>
                      <a:pt x="300" y="334"/>
                    </a:lnTo>
                    <a:lnTo>
                      <a:pt x="302" y="333"/>
                    </a:lnTo>
                    <a:lnTo>
                      <a:pt x="303" y="332"/>
                    </a:lnTo>
                    <a:lnTo>
                      <a:pt x="303" y="330"/>
                    </a:lnTo>
                    <a:lnTo>
                      <a:pt x="304" y="329"/>
                    </a:lnTo>
                    <a:lnTo>
                      <a:pt x="305" y="328"/>
                    </a:lnTo>
                    <a:lnTo>
                      <a:pt x="305" y="326"/>
                    </a:lnTo>
                    <a:lnTo>
                      <a:pt x="307" y="325"/>
                    </a:lnTo>
                    <a:lnTo>
                      <a:pt x="308" y="324"/>
                    </a:lnTo>
                    <a:lnTo>
                      <a:pt x="309" y="322"/>
                    </a:lnTo>
                    <a:lnTo>
                      <a:pt x="309" y="321"/>
                    </a:lnTo>
                    <a:lnTo>
                      <a:pt x="310" y="318"/>
                    </a:lnTo>
                    <a:lnTo>
                      <a:pt x="312" y="317"/>
                    </a:lnTo>
                    <a:lnTo>
                      <a:pt x="312" y="316"/>
                    </a:lnTo>
                    <a:lnTo>
                      <a:pt x="313" y="314"/>
                    </a:lnTo>
                    <a:lnTo>
                      <a:pt x="314" y="313"/>
                    </a:lnTo>
                    <a:lnTo>
                      <a:pt x="314" y="312"/>
                    </a:lnTo>
                    <a:lnTo>
                      <a:pt x="316" y="311"/>
                    </a:lnTo>
                    <a:lnTo>
                      <a:pt x="317" y="309"/>
                    </a:lnTo>
                    <a:lnTo>
                      <a:pt x="318" y="308"/>
                    </a:lnTo>
                    <a:lnTo>
                      <a:pt x="318" y="307"/>
                    </a:lnTo>
                    <a:lnTo>
                      <a:pt x="319" y="305"/>
                    </a:lnTo>
                    <a:lnTo>
                      <a:pt x="321" y="304"/>
                    </a:lnTo>
                    <a:lnTo>
                      <a:pt x="321" y="303"/>
                    </a:lnTo>
                    <a:lnTo>
                      <a:pt x="322" y="301"/>
                    </a:lnTo>
                    <a:lnTo>
                      <a:pt x="323" y="300"/>
                    </a:lnTo>
                    <a:lnTo>
                      <a:pt x="324" y="299"/>
                    </a:lnTo>
                    <a:lnTo>
                      <a:pt x="324" y="297"/>
                    </a:lnTo>
                    <a:lnTo>
                      <a:pt x="326" y="296"/>
                    </a:lnTo>
                    <a:lnTo>
                      <a:pt x="327" y="295"/>
                    </a:lnTo>
                    <a:lnTo>
                      <a:pt x="327" y="293"/>
                    </a:lnTo>
                    <a:lnTo>
                      <a:pt x="328" y="292"/>
                    </a:lnTo>
                    <a:lnTo>
                      <a:pt x="330" y="291"/>
                    </a:lnTo>
                    <a:lnTo>
                      <a:pt x="331" y="290"/>
                    </a:lnTo>
                    <a:lnTo>
                      <a:pt x="331" y="288"/>
                    </a:lnTo>
                    <a:lnTo>
                      <a:pt x="332" y="287"/>
                    </a:lnTo>
                    <a:lnTo>
                      <a:pt x="333" y="286"/>
                    </a:lnTo>
                    <a:lnTo>
                      <a:pt x="335" y="284"/>
                    </a:lnTo>
                    <a:lnTo>
                      <a:pt x="335" y="283"/>
                    </a:lnTo>
                    <a:lnTo>
                      <a:pt x="336" y="282"/>
                    </a:lnTo>
                    <a:lnTo>
                      <a:pt x="337" y="280"/>
                    </a:lnTo>
                    <a:lnTo>
                      <a:pt x="337" y="279"/>
                    </a:lnTo>
                    <a:lnTo>
                      <a:pt x="338" y="278"/>
                    </a:lnTo>
                    <a:lnTo>
                      <a:pt x="340" y="276"/>
                    </a:lnTo>
                    <a:lnTo>
                      <a:pt x="341" y="275"/>
                    </a:lnTo>
                    <a:lnTo>
                      <a:pt x="341" y="274"/>
                    </a:lnTo>
                    <a:lnTo>
                      <a:pt x="342" y="272"/>
                    </a:lnTo>
                    <a:lnTo>
                      <a:pt x="344" y="271"/>
                    </a:lnTo>
                    <a:lnTo>
                      <a:pt x="345" y="270"/>
                    </a:lnTo>
                    <a:lnTo>
                      <a:pt x="345" y="268"/>
                    </a:lnTo>
                    <a:lnTo>
                      <a:pt x="346" y="267"/>
                    </a:lnTo>
                    <a:lnTo>
                      <a:pt x="347" y="266"/>
                    </a:lnTo>
                    <a:lnTo>
                      <a:pt x="349" y="265"/>
                    </a:lnTo>
                    <a:lnTo>
                      <a:pt x="349" y="263"/>
                    </a:lnTo>
                    <a:lnTo>
                      <a:pt x="350" y="262"/>
                    </a:lnTo>
                    <a:lnTo>
                      <a:pt x="351" y="261"/>
                    </a:lnTo>
                    <a:lnTo>
                      <a:pt x="351" y="259"/>
                    </a:lnTo>
                    <a:lnTo>
                      <a:pt x="352" y="258"/>
                    </a:lnTo>
                    <a:lnTo>
                      <a:pt x="354" y="257"/>
                    </a:lnTo>
                    <a:lnTo>
                      <a:pt x="355" y="255"/>
                    </a:lnTo>
                    <a:lnTo>
                      <a:pt x="355" y="254"/>
                    </a:lnTo>
                    <a:lnTo>
                      <a:pt x="356" y="253"/>
                    </a:lnTo>
                    <a:lnTo>
                      <a:pt x="358" y="251"/>
                    </a:lnTo>
                    <a:lnTo>
                      <a:pt x="359" y="250"/>
                    </a:lnTo>
                    <a:lnTo>
                      <a:pt x="359" y="249"/>
                    </a:lnTo>
                    <a:lnTo>
                      <a:pt x="360" y="247"/>
                    </a:lnTo>
                    <a:lnTo>
                      <a:pt x="361" y="246"/>
                    </a:lnTo>
                    <a:lnTo>
                      <a:pt x="363" y="246"/>
                    </a:lnTo>
                    <a:lnTo>
                      <a:pt x="363" y="245"/>
                    </a:lnTo>
                    <a:lnTo>
                      <a:pt x="364" y="244"/>
                    </a:lnTo>
                    <a:lnTo>
                      <a:pt x="365" y="242"/>
                    </a:lnTo>
                    <a:lnTo>
                      <a:pt x="365" y="241"/>
                    </a:lnTo>
                    <a:lnTo>
                      <a:pt x="366" y="240"/>
                    </a:lnTo>
                    <a:lnTo>
                      <a:pt x="368" y="238"/>
                    </a:lnTo>
                    <a:lnTo>
                      <a:pt x="369" y="237"/>
                    </a:lnTo>
                    <a:lnTo>
                      <a:pt x="369" y="236"/>
                    </a:lnTo>
                    <a:lnTo>
                      <a:pt x="370" y="234"/>
                    </a:lnTo>
                    <a:lnTo>
                      <a:pt x="372" y="233"/>
                    </a:lnTo>
                    <a:lnTo>
                      <a:pt x="373" y="232"/>
                    </a:lnTo>
                    <a:lnTo>
                      <a:pt x="373" y="230"/>
                    </a:lnTo>
                    <a:lnTo>
                      <a:pt x="374" y="229"/>
                    </a:lnTo>
                    <a:lnTo>
                      <a:pt x="375" y="228"/>
                    </a:lnTo>
                    <a:lnTo>
                      <a:pt x="375" y="226"/>
                    </a:lnTo>
                    <a:lnTo>
                      <a:pt x="377" y="225"/>
                    </a:lnTo>
                    <a:lnTo>
                      <a:pt x="378" y="225"/>
                    </a:lnTo>
                    <a:lnTo>
                      <a:pt x="379" y="224"/>
                    </a:lnTo>
                    <a:lnTo>
                      <a:pt x="379" y="222"/>
                    </a:lnTo>
                    <a:lnTo>
                      <a:pt x="380" y="221"/>
                    </a:lnTo>
                    <a:lnTo>
                      <a:pt x="382" y="220"/>
                    </a:lnTo>
                    <a:lnTo>
                      <a:pt x="382" y="219"/>
                    </a:lnTo>
                    <a:lnTo>
                      <a:pt x="383" y="217"/>
                    </a:lnTo>
                    <a:lnTo>
                      <a:pt x="384" y="216"/>
                    </a:lnTo>
                    <a:lnTo>
                      <a:pt x="386" y="215"/>
                    </a:lnTo>
                    <a:lnTo>
                      <a:pt x="386" y="213"/>
                    </a:lnTo>
                    <a:lnTo>
                      <a:pt x="387" y="212"/>
                    </a:lnTo>
                    <a:lnTo>
                      <a:pt x="388" y="212"/>
                    </a:lnTo>
                    <a:lnTo>
                      <a:pt x="388" y="211"/>
                    </a:lnTo>
                    <a:lnTo>
                      <a:pt x="389" y="209"/>
                    </a:lnTo>
                    <a:lnTo>
                      <a:pt x="391" y="208"/>
                    </a:lnTo>
                    <a:lnTo>
                      <a:pt x="392" y="207"/>
                    </a:lnTo>
                    <a:lnTo>
                      <a:pt x="392" y="205"/>
                    </a:lnTo>
                    <a:lnTo>
                      <a:pt x="393" y="204"/>
                    </a:lnTo>
                    <a:lnTo>
                      <a:pt x="394" y="203"/>
                    </a:lnTo>
                    <a:lnTo>
                      <a:pt x="396" y="201"/>
                    </a:lnTo>
                    <a:lnTo>
                      <a:pt x="397" y="200"/>
                    </a:lnTo>
                    <a:lnTo>
                      <a:pt x="397" y="199"/>
                    </a:lnTo>
                    <a:lnTo>
                      <a:pt x="398" y="198"/>
                    </a:lnTo>
                    <a:lnTo>
                      <a:pt x="400" y="196"/>
                    </a:lnTo>
                    <a:lnTo>
                      <a:pt x="401" y="195"/>
                    </a:lnTo>
                    <a:lnTo>
                      <a:pt x="402" y="194"/>
                    </a:lnTo>
                    <a:lnTo>
                      <a:pt x="403" y="192"/>
                    </a:lnTo>
                    <a:lnTo>
                      <a:pt x="403" y="191"/>
                    </a:lnTo>
                    <a:lnTo>
                      <a:pt x="405" y="190"/>
                    </a:lnTo>
                    <a:lnTo>
                      <a:pt x="406" y="188"/>
                    </a:lnTo>
                    <a:lnTo>
                      <a:pt x="407" y="187"/>
                    </a:lnTo>
                    <a:lnTo>
                      <a:pt x="408" y="186"/>
                    </a:lnTo>
                    <a:lnTo>
                      <a:pt x="410" y="184"/>
                    </a:lnTo>
                    <a:lnTo>
                      <a:pt x="410" y="183"/>
                    </a:lnTo>
                    <a:lnTo>
                      <a:pt x="411" y="182"/>
                    </a:lnTo>
                    <a:lnTo>
                      <a:pt x="412" y="180"/>
                    </a:lnTo>
                    <a:lnTo>
                      <a:pt x="414" y="180"/>
                    </a:lnTo>
                    <a:lnTo>
                      <a:pt x="414" y="179"/>
                    </a:lnTo>
                    <a:lnTo>
                      <a:pt x="415" y="178"/>
                    </a:lnTo>
                    <a:lnTo>
                      <a:pt x="416" y="177"/>
                    </a:lnTo>
                    <a:lnTo>
                      <a:pt x="417" y="175"/>
                    </a:lnTo>
                    <a:lnTo>
                      <a:pt x="417" y="174"/>
                    </a:lnTo>
                    <a:lnTo>
                      <a:pt x="419" y="174"/>
                    </a:lnTo>
                    <a:lnTo>
                      <a:pt x="420" y="173"/>
                    </a:lnTo>
                    <a:lnTo>
                      <a:pt x="420" y="171"/>
                    </a:lnTo>
                    <a:lnTo>
                      <a:pt x="421" y="170"/>
                    </a:lnTo>
                    <a:lnTo>
                      <a:pt x="422" y="169"/>
                    </a:lnTo>
                    <a:lnTo>
                      <a:pt x="424" y="167"/>
                    </a:lnTo>
                    <a:lnTo>
                      <a:pt x="425" y="166"/>
                    </a:lnTo>
                    <a:lnTo>
                      <a:pt x="426" y="165"/>
                    </a:lnTo>
                    <a:lnTo>
                      <a:pt x="428" y="163"/>
                    </a:lnTo>
                    <a:lnTo>
                      <a:pt x="428" y="162"/>
                    </a:lnTo>
                    <a:lnTo>
                      <a:pt x="429" y="162"/>
                    </a:lnTo>
                    <a:lnTo>
                      <a:pt x="430" y="161"/>
                    </a:lnTo>
                    <a:lnTo>
                      <a:pt x="430" y="159"/>
                    </a:lnTo>
                    <a:lnTo>
                      <a:pt x="431" y="158"/>
                    </a:lnTo>
                    <a:lnTo>
                      <a:pt x="433" y="157"/>
                    </a:lnTo>
                    <a:lnTo>
                      <a:pt x="434" y="157"/>
                    </a:lnTo>
                    <a:lnTo>
                      <a:pt x="434" y="155"/>
                    </a:lnTo>
                    <a:lnTo>
                      <a:pt x="435" y="154"/>
                    </a:lnTo>
                    <a:lnTo>
                      <a:pt x="436" y="153"/>
                    </a:lnTo>
                    <a:lnTo>
                      <a:pt x="436" y="152"/>
                    </a:lnTo>
                    <a:lnTo>
                      <a:pt x="438" y="152"/>
                    </a:lnTo>
                    <a:lnTo>
                      <a:pt x="439" y="150"/>
                    </a:lnTo>
                    <a:lnTo>
                      <a:pt x="440" y="149"/>
                    </a:lnTo>
                    <a:lnTo>
                      <a:pt x="440" y="148"/>
                    </a:lnTo>
                    <a:lnTo>
                      <a:pt x="442" y="146"/>
                    </a:lnTo>
                    <a:lnTo>
                      <a:pt x="443" y="146"/>
                    </a:lnTo>
                    <a:lnTo>
                      <a:pt x="443" y="145"/>
                    </a:lnTo>
                    <a:lnTo>
                      <a:pt x="444" y="144"/>
                    </a:lnTo>
                    <a:lnTo>
                      <a:pt x="445" y="142"/>
                    </a:lnTo>
                    <a:lnTo>
                      <a:pt x="447" y="142"/>
                    </a:lnTo>
                    <a:lnTo>
                      <a:pt x="447" y="141"/>
                    </a:lnTo>
                    <a:lnTo>
                      <a:pt x="448" y="140"/>
                    </a:lnTo>
                    <a:lnTo>
                      <a:pt x="449" y="138"/>
                    </a:lnTo>
                    <a:lnTo>
                      <a:pt x="450" y="137"/>
                    </a:lnTo>
                    <a:lnTo>
                      <a:pt x="452" y="136"/>
                    </a:lnTo>
                    <a:lnTo>
                      <a:pt x="452" y="134"/>
                    </a:lnTo>
                    <a:lnTo>
                      <a:pt x="453" y="134"/>
                    </a:lnTo>
                    <a:lnTo>
                      <a:pt x="454" y="133"/>
                    </a:lnTo>
                    <a:lnTo>
                      <a:pt x="456" y="132"/>
                    </a:lnTo>
                    <a:lnTo>
                      <a:pt x="456" y="131"/>
                    </a:lnTo>
                    <a:lnTo>
                      <a:pt x="457" y="131"/>
                    </a:lnTo>
                    <a:lnTo>
                      <a:pt x="458" y="129"/>
                    </a:lnTo>
                    <a:lnTo>
                      <a:pt x="458" y="128"/>
                    </a:lnTo>
                    <a:lnTo>
                      <a:pt x="459" y="127"/>
                    </a:lnTo>
                    <a:lnTo>
                      <a:pt x="461" y="127"/>
                    </a:lnTo>
                    <a:lnTo>
                      <a:pt x="462" y="125"/>
                    </a:lnTo>
                    <a:lnTo>
                      <a:pt x="462" y="124"/>
                    </a:lnTo>
                    <a:lnTo>
                      <a:pt x="463" y="123"/>
                    </a:lnTo>
                    <a:lnTo>
                      <a:pt x="464" y="123"/>
                    </a:lnTo>
                    <a:lnTo>
                      <a:pt x="464" y="121"/>
                    </a:lnTo>
                    <a:lnTo>
                      <a:pt x="466" y="120"/>
                    </a:lnTo>
                    <a:lnTo>
                      <a:pt x="467" y="120"/>
                    </a:lnTo>
                    <a:lnTo>
                      <a:pt x="468" y="119"/>
                    </a:lnTo>
                    <a:lnTo>
                      <a:pt x="468" y="117"/>
                    </a:lnTo>
                    <a:lnTo>
                      <a:pt x="470" y="116"/>
                    </a:lnTo>
                    <a:lnTo>
                      <a:pt x="471" y="116"/>
                    </a:lnTo>
                    <a:lnTo>
                      <a:pt x="472" y="115"/>
                    </a:lnTo>
                    <a:lnTo>
                      <a:pt x="472" y="113"/>
                    </a:lnTo>
                    <a:lnTo>
                      <a:pt x="473" y="113"/>
                    </a:lnTo>
                    <a:lnTo>
                      <a:pt x="475" y="112"/>
                    </a:lnTo>
                    <a:lnTo>
                      <a:pt x="475" y="111"/>
                    </a:lnTo>
                    <a:lnTo>
                      <a:pt x="476" y="111"/>
                    </a:lnTo>
                    <a:lnTo>
                      <a:pt x="477" y="110"/>
                    </a:lnTo>
                    <a:lnTo>
                      <a:pt x="478" y="108"/>
                    </a:lnTo>
                    <a:lnTo>
                      <a:pt x="478" y="107"/>
                    </a:lnTo>
                    <a:lnTo>
                      <a:pt x="480" y="107"/>
                    </a:lnTo>
                    <a:lnTo>
                      <a:pt x="481" y="106"/>
                    </a:lnTo>
                    <a:lnTo>
                      <a:pt x="482" y="104"/>
                    </a:lnTo>
                    <a:lnTo>
                      <a:pt x="484" y="103"/>
                    </a:lnTo>
                    <a:lnTo>
                      <a:pt x="485" y="102"/>
                    </a:lnTo>
                    <a:lnTo>
                      <a:pt x="486" y="102"/>
                    </a:lnTo>
                    <a:lnTo>
                      <a:pt x="486" y="100"/>
                    </a:lnTo>
                    <a:lnTo>
                      <a:pt x="487" y="99"/>
                    </a:lnTo>
                    <a:lnTo>
                      <a:pt x="489" y="99"/>
                    </a:lnTo>
                    <a:lnTo>
                      <a:pt x="489" y="98"/>
                    </a:lnTo>
                    <a:lnTo>
                      <a:pt x="490" y="98"/>
                    </a:lnTo>
                    <a:lnTo>
                      <a:pt x="491" y="96"/>
                    </a:lnTo>
                    <a:lnTo>
                      <a:pt x="492" y="95"/>
                    </a:lnTo>
                    <a:lnTo>
                      <a:pt x="494" y="94"/>
                    </a:lnTo>
                    <a:lnTo>
                      <a:pt x="495" y="92"/>
                    </a:lnTo>
                    <a:lnTo>
                      <a:pt x="496" y="92"/>
                    </a:lnTo>
                    <a:lnTo>
                      <a:pt x="496" y="91"/>
                    </a:lnTo>
                    <a:lnTo>
                      <a:pt x="498" y="91"/>
                    </a:lnTo>
                    <a:lnTo>
                      <a:pt x="499" y="90"/>
                    </a:lnTo>
                    <a:lnTo>
                      <a:pt x="500" y="88"/>
                    </a:lnTo>
                    <a:lnTo>
                      <a:pt x="501" y="87"/>
                    </a:lnTo>
                    <a:lnTo>
                      <a:pt x="503" y="86"/>
                    </a:lnTo>
                    <a:lnTo>
                      <a:pt x="504" y="85"/>
                    </a:lnTo>
                    <a:lnTo>
                      <a:pt x="505" y="85"/>
                    </a:lnTo>
                    <a:lnTo>
                      <a:pt x="506" y="83"/>
                    </a:lnTo>
                    <a:lnTo>
                      <a:pt x="506" y="82"/>
                    </a:lnTo>
                    <a:lnTo>
                      <a:pt x="508" y="82"/>
                    </a:lnTo>
                    <a:lnTo>
                      <a:pt x="509" y="81"/>
                    </a:lnTo>
                    <a:lnTo>
                      <a:pt x="510" y="81"/>
                    </a:lnTo>
                    <a:lnTo>
                      <a:pt x="510" y="79"/>
                    </a:lnTo>
                    <a:lnTo>
                      <a:pt x="512" y="79"/>
                    </a:lnTo>
                    <a:lnTo>
                      <a:pt x="513" y="78"/>
                    </a:lnTo>
                    <a:lnTo>
                      <a:pt x="513" y="77"/>
                    </a:lnTo>
                    <a:lnTo>
                      <a:pt x="514" y="77"/>
                    </a:lnTo>
                    <a:lnTo>
                      <a:pt x="515" y="75"/>
                    </a:lnTo>
                    <a:lnTo>
                      <a:pt x="517" y="75"/>
                    </a:lnTo>
                    <a:lnTo>
                      <a:pt x="517" y="74"/>
                    </a:lnTo>
                    <a:lnTo>
                      <a:pt x="518" y="73"/>
                    </a:lnTo>
                    <a:lnTo>
                      <a:pt x="519" y="73"/>
                    </a:lnTo>
                    <a:lnTo>
                      <a:pt x="519" y="71"/>
                    </a:lnTo>
                    <a:lnTo>
                      <a:pt x="520" y="71"/>
                    </a:lnTo>
                    <a:lnTo>
                      <a:pt x="522" y="70"/>
                    </a:lnTo>
                    <a:lnTo>
                      <a:pt x="523" y="70"/>
                    </a:lnTo>
                    <a:lnTo>
                      <a:pt x="523" y="69"/>
                    </a:lnTo>
                    <a:lnTo>
                      <a:pt x="524" y="67"/>
                    </a:lnTo>
                    <a:lnTo>
                      <a:pt x="526" y="67"/>
                    </a:lnTo>
                    <a:lnTo>
                      <a:pt x="526" y="66"/>
                    </a:lnTo>
                    <a:lnTo>
                      <a:pt x="527" y="66"/>
                    </a:lnTo>
                    <a:lnTo>
                      <a:pt x="528" y="65"/>
                    </a:lnTo>
                    <a:lnTo>
                      <a:pt x="529" y="65"/>
                    </a:lnTo>
                    <a:lnTo>
                      <a:pt x="529" y="64"/>
                    </a:lnTo>
                    <a:lnTo>
                      <a:pt x="531" y="62"/>
                    </a:lnTo>
                    <a:lnTo>
                      <a:pt x="532" y="62"/>
                    </a:lnTo>
                    <a:lnTo>
                      <a:pt x="532" y="61"/>
                    </a:lnTo>
                    <a:lnTo>
                      <a:pt x="533" y="61"/>
                    </a:lnTo>
                    <a:lnTo>
                      <a:pt x="534" y="60"/>
                    </a:lnTo>
                    <a:lnTo>
                      <a:pt x="536" y="58"/>
                    </a:lnTo>
                    <a:lnTo>
                      <a:pt x="537" y="58"/>
                    </a:lnTo>
                    <a:lnTo>
                      <a:pt x="538" y="57"/>
                    </a:lnTo>
                    <a:lnTo>
                      <a:pt x="540" y="56"/>
                    </a:lnTo>
                    <a:lnTo>
                      <a:pt x="541" y="56"/>
                    </a:lnTo>
                    <a:lnTo>
                      <a:pt x="541" y="54"/>
                    </a:lnTo>
                    <a:lnTo>
                      <a:pt x="542" y="53"/>
                    </a:lnTo>
                    <a:lnTo>
                      <a:pt x="543" y="53"/>
                    </a:lnTo>
                    <a:lnTo>
                      <a:pt x="545" y="52"/>
                    </a:lnTo>
                    <a:lnTo>
                      <a:pt x="546" y="50"/>
                    </a:lnTo>
                    <a:lnTo>
                      <a:pt x="547" y="50"/>
                    </a:lnTo>
                    <a:lnTo>
                      <a:pt x="547" y="49"/>
                    </a:lnTo>
                    <a:lnTo>
                      <a:pt x="548" y="49"/>
                    </a:lnTo>
                    <a:lnTo>
                      <a:pt x="550" y="48"/>
                    </a:lnTo>
                    <a:lnTo>
                      <a:pt x="551" y="48"/>
                    </a:lnTo>
                    <a:lnTo>
                      <a:pt x="551" y="46"/>
                    </a:lnTo>
                    <a:lnTo>
                      <a:pt x="552" y="46"/>
                    </a:lnTo>
                    <a:lnTo>
                      <a:pt x="554" y="46"/>
                    </a:lnTo>
                    <a:lnTo>
                      <a:pt x="555" y="45"/>
                    </a:lnTo>
                    <a:lnTo>
                      <a:pt x="556" y="44"/>
                    </a:lnTo>
                    <a:lnTo>
                      <a:pt x="557" y="44"/>
                    </a:lnTo>
                    <a:lnTo>
                      <a:pt x="557" y="42"/>
                    </a:lnTo>
                    <a:lnTo>
                      <a:pt x="559" y="42"/>
                    </a:lnTo>
                    <a:lnTo>
                      <a:pt x="560" y="41"/>
                    </a:lnTo>
                    <a:lnTo>
                      <a:pt x="561" y="41"/>
                    </a:lnTo>
                    <a:lnTo>
                      <a:pt x="561" y="40"/>
                    </a:lnTo>
                    <a:lnTo>
                      <a:pt x="562" y="40"/>
                    </a:lnTo>
                    <a:lnTo>
                      <a:pt x="564" y="39"/>
                    </a:lnTo>
                    <a:lnTo>
                      <a:pt x="565" y="39"/>
                    </a:lnTo>
                    <a:lnTo>
                      <a:pt x="566" y="37"/>
                    </a:lnTo>
                    <a:lnTo>
                      <a:pt x="568" y="37"/>
                    </a:lnTo>
                    <a:lnTo>
                      <a:pt x="569" y="36"/>
                    </a:lnTo>
                    <a:lnTo>
                      <a:pt x="570" y="35"/>
                    </a:lnTo>
                    <a:lnTo>
                      <a:pt x="571" y="35"/>
                    </a:lnTo>
                    <a:lnTo>
                      <a:pt x="571" y="33"/>
                    </a:lnTo>
                    <a:lnTo>
                      <a:pt x="573" y="33"/>
                    </a:lnTo>
                    <a:lnTo>
                      <a:pt x="574" y="33"/>
                    </a:lnTo>
                    <a:lnTo>
                      <a:pt x="575" y="32"/>
                    </a:lnTo>
                    <a:lnTo>
                      <a:pt x="576" y="31"/>
                    </a:lnTo>
                    <a:lnTo>
                      <a:pt x="578" y="31"/>
                    </a:lnTo>
                    <a:lnTo>
                      <a:pt x="579" y="31"/>
                    </a:lnTo>
                    <a:lnTo>
                      <a:pt x="579" y="29"/>
                    </a:lnTo>
                    <a:lnTo>
                      <a:pt x="580" y="29"/>
                    </a:lnTo>
                    <a:lnTo>
                      <a:pt x="582" y="28"/>
                    </a:lnTo>
                    <a:lnTo>
                      <a:pt x="583" y="28"/>
                    </a:lnTo>
                    <a:lnTo>
                      <a:pt x="583" y="27"/>
                    </a:lnTo>
                    <a:lnTo>
                      <a:pt x="584" y="27"/>
                    </a:lnTo>
                    <a:lnTo>
                      <a:pt x="585" y="27"/>
                    </a:lnTo>
                    <a:lnTo>
                      <a:pt x="585" y="25"/>
                    </a:lnTo>
                    <a:lnTo>
                      <a:pt x="587" y="25"/>
                    </a:lnTo>
                    <a:lnTo>
                      <a:pt x="588" y="25"/>
                    </a:lnTo>
                    <a:lnTo>
                      <a:pt x="589" y="24"/>
                    </a:lnTo>
                    <a:lnTo>
                      <a:pt x="590" y="23"/>
                    </a:lnTo>
                    <a:lnTo>
                      <a:pt x="592" y="23"/>
                    </a:lnTo>
                    <a:lnTo>
                      <a:pt x="593" y="23"/>
                    </a:lnTo>
                    <a:lnTo>
                      <a:pt x="593" y="21"/>
                    </a:lnTo>
                    <a:lnTo>
                      <a:pt x="594" y="21"/>
                    </a:lnTo>
                    <a:lnTo>
                      <a:pt x="596" y="20"/>
                    </a:lnTo>
                    <a:lnTo>
                      <a:pt x="597" y="20"/>
                    </a:lnTo>
                    <a:lnTo>
                      <a:pt x="598" y="19"/>
                    </a:lnTo>
                    <a:lnTo>
                      <a:pt x="599" y="19"/>
                    </a:lnTo>
                    <a:lnTo>
                      <a:pt x="601" y="18"/>
                    </a:lnTo>
                    <a:lnTo>
                      <a:pt x="602" y="18"/>
                    </a:lnTo>
                    <a:lnTo>
                      <a:pt x="603" y="16"/>
                    </a:lnTo>
                    <a:lnTo>
                      <a:pt x="604" y="16"/>
                    </a:lnTo>
                    <a:lnTo>
                      <a:pt x="606" y="15"/>
                    </a:lnTo>
                    <a:lnTo>
                      <a:pt x="607" y="15"/>
                    </a:lnTo>
                    <a:lnTo>
                      <a:pt x="608" y="14"/>
                    </a:lnTo>
                    <a:lnTo>
                      <a:pt x="610" y="14"/>
                    </a:lnTo>
                    <a:lnTo>
                      <a:pt x="611" y="12"/>
                    </a:lnTo>
                    <a:lnTo>
                      <a:pt x="612" y="12"/>
                    </a:lnTo>
                    <a:lnTo>
                      <a:pt x="613" y="11"/>
                    </a:lnTo>
                    <a:lnTo>
                      <a:pt x="615" y="11"/>
                    </a:lnTo>
                    <a:lnTo>
                      <a:pt x="616" y="10"/>
                    </a:lnTo>
                    <a:lnTo>
                      <a:pt x="617" y="10"/>
                    </a:lnTo>
                    <a:lnTo>
                      <a:pt x="618" y="10"/>
                    </a:lnTo>
                    <a:lnTo>
                      <a:pt x="620" y="8"/>
                    </a:lnTo>
                    <a:lnTo>
                      <a:pt x="621" y="8"/>
                    </a:lnTo>
                    <a:lnTo>
                      <a:pt x="622" y="7"/>
                    </a:lnTo>
                    <a:lnTo>
                      <a:pt x="624" y="7"/>
                    </a:lnTo>
                    <a:lnTo>
                      <a:pt x="625" y="7"/>
                    </a:lnTo>
                    <a:lnTo>
                      <a:pt x="626" y="6"/>
                    </a:lnTo>
                    <a:lnTo>
                      <a:pt x="627" y="6"/>
                    </a:lnTo>
                    <a:lnTo>
                      <a:pt x="629" y="4"/>
                    </a:lnTo>
                    <a:lnTo>
                      <a:pt x="630" y="4"/>
                    </a:lnTo>
                    <a:lnTo>
                      <a:pt x="631" y="4"/>
                    </a:lnTo>
                    <a:lnTo>
                      <a:pt x="632" y="3"/>
                    </a:lnTo>
                    <a:lnTo>
                      <a:pt x="634" y="3"/>
                    </a:lnTo>
                    <a:lnTo>
                      <a:pt x="635" y="3"/>
                    </a:lnTo>
                    <a:lnTo>
                      <a:pt x="636" y="2"/>
                    </a:lnTo>
                    <a:lnTo>
                      <a:pt x="638" y="2"/>
                    </a:lnTo>
                    <a:lnTo>
                      <a:pt x="639" y="2"/>
                    </a:lnTo>
                    <a:lnTo>
                      <a:pt x="640" y="0"/>
                    </a:lnTo>
                    <a:lnTo>
                      <a:pt x="641" y="0"/>
                    </a:lnTo>
                  </a:path>
                </a:pathLst>
              </a:custGeom>
              <a:noFill/>
              <a:ln w="28575" cap="flat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73" name="Freeform 126"/>
              <p:cNvSpPr>
                <a:spLocks/>
              </p:cNvSpPr>
              <p:nvPr/>
            </p:nvSpPr>
            <p:spPr bwMode="auto">
              <a:xfrm rot="-5400000">
                <a:off x="8752" y="2810"/>
                <a:ext cx="602" cy="280"/>
              </a:xfrm>
              <a:custGeom>
                <a:avLst/>
                <a:gdLst>
                  <a:gd name="T0" fmla="*/ 10 w 643"/>
                  <a:gd name="T1" fmla="*/ 6 h 581"/>
                  <a:gd name="T2" fmla="*/ 20 w 643"/>
                  <a:gd name="T3" fmla="*/ 4 h 581"/>
                  <a:gd name="T4" fmla="*/ 29 w 643"/>
                  <a:gd name="T5" fmla="*/ 3 h 581"/>
                  <a:gd name="T6" fmla="*/ 38 w 643"/>
                  <a:gd name="T7" fmla="*/ 2 h 581"/>
                  <a:gd name="T8" fmla="*/ 47 w 643"/>
                  <a:gd name="T9" fmla="*/ 1 h 581"/>
                  <a:gd name="T10" fmla="*/ 56 w 643"/>
                  <a:gd name="T11" fmla="*/ 0 h 581"/>
                  <a:gd name="T12" fmla="*/ 66 w 643"/>
                  <a:gd name="T13" fmla="*/ 0 h 581"/>
                  <a:gd name="T14" fmla="*/ 76 w 643"/>
                  <a:gd name="T15" fmla="*/ 0 h 581"/>
                  <a:gd name="T16" fmla="*/ 85 w 643"/>
                  <a:gd name="T17" fmla="*/ 0 h 581"/>
                  <a:gd name="T18" fmla="*/ 95 w 643"/>
                  <a:gd name="T19" fmla="*/ 0 h 581"/>
                  <a:gd name="T20" fmla="*/ 104 w 643"/>
                  <a:gd name="T21" fmla="*/ 1 h 581"/>
                  <a:gd name="T22" fmla="*/ 112 w 643"/>
                  <a:gd name="T23" fmla="*/ 2 h 581"/>
                  <a:gd name="T24" fmla="*/ 122 w 643"/>
                  <a:gd name="T25" fmla="*/ 3 h 581"/>
                  <a:gd name="T26" fmla="*/ 131 w 643"/>
                  <a:gd name="T27" fmla="*/ 4 h 581"/>
                  <a:gd name="T28" fmla="*/ 141 w 643"/>
                  <a:gd name="T29" fmla="*/ 6 h 581"/>
                  <a:gd name="T30" fmla="*/ 152 w 643"/>
                  <a:gd name="T31" fmla="*/ 7 h 581"/>
                  <a:gd name="T32" fmla="*/ 161 w 643"/>
                  <a:gd name="T33" fmla="*/ 9 h 581"/>
                  <a:gd name="T34" fmla="*/ 169 w 643"/>
                  <a:gd name="T35" fmla="*/ 11 h 581"/>
                  <a:gd name="T36" fmla="*/ 179 w 643"/>
                  <a:gd name="T37" fmla="*/ 13 h 581"/>
                  <a:gd name="T38" fmla="*/ 188 w 643"/>
                  <a:gd name="T39" fmla="*/ 15 h 581"/>
                  <a:gd name="T40" fmla="*/ 198 w 643"/>
                  <a:gd name="T41" fmla="*/ 18 h 581"/>
                  <a:gd name="T42" fmla="*/ 208 w 643"/>
                  <a:gd name="T43" fmla="*/ 21 h 581"/>
                  <a:gd name="T44" fmla="*/ 217 w 643"/>
                  <a:gd name="T45" fmla="*/ 24 h 581"/>
                  <a:gd name="T46" fmla="*/ 227 w 643"/>
                  <a:gd name="T47" fmla="*/ 27 h 581"/>
                  <a:gd name="T48" fmla="*/ 236 w 643"/>
                  <a:gd name="T49" fmla="*/ 30 h 581"/>
                  <a:gd name="T50" fmla="*/ 246 w 643"/>
                  <a:gd name="T51" fmla="*/ 34 h 581"/>
                  <a:gd name="T52" fmla="*/ 256 w 643"/>
                  <a:gd name="T53" fmla="*/ 38 h 581"/>
                  <a:gd name="T54" fmla="*/ 265 w 643"/>
                  <a:gd name="T55" fmla="*/ 41 h 581"/>
                  <a:gd name="T56" fmla="*/ 273 w 643"/>
                  <a:gd name="T57" fmla="*/ 46 h 581"/>
                  <a:gd name="T58" fmla="*/ 283 w 643"/>
                  <a:gd name="T59" fmla="*/ 49 h 581"/>
                  <a:gd name="T60" fmla="*/ 293 w 643"/>
                  <a:gd name="T61" fmla="*/ 54 h 581"/>
                  <a:gd name="T62" fmla="*/ 303 w 643"/>
                  <a:gd name="T63" fmla="*/ 58 h 581"/>
                  <a:gd name="T64" fmla="*/ 313 w 643"/>
                  <a:gd name="T65" fmla="*/ 63 h 581"/>
                  <a:gd name="T66" fmla="*/ 322 w 643"/>
                  <a:gd name="T67" fmla="*/ 68 h 581"/>
                  <a:gd name="T68" fmla="*/ 330 w 643"/>
                  <a:gd name="T69" fmla="*/ 73 h 581"/>
                  <a:gd name="T70" fmla="*/ 340 w 643"/>
                  <a:gd name="T71" fmla="*/ 79 h 581"/>
                  <a:gd name="T72" fmla="*/ 349 w 643"/>
                  <a:gd name="T73" fmla="*/ 85 h 581"/>
                  <a:gd name="T74" fmla="*/ 359 w 643"/>
                  <a:gd name="T75" fmla="*/ 91 h 581"/>
                  <a:gd name="T76" fmla="*/ 369 w 643"/>
                  <a:gd name="T77" fmla="*/ 96 h 581"/>
                  <a:gd name="T78" fmla="*/ 378 w 643"/>
                  <a:gd name="T79" fmla="*/ 102 h 581"/>
                  <a:gd name="T80" fmla="*/ 388 w 643"/>
                  <a:gd name="T81" fmla="*/ 108 h 581"/>
                  <a:gd name="T82" fmla="*/ 396 w 643"/>
                  <a:gd name="T83" fmla="*/ 115 h 581"/>
                  <a:gd name="T84" fmla="*/ 405 w 643"/>
                  <a:gd name="T85" fmla="*/ 121 h 581"/>
                  <a:gd name="T86" fmla="*/ 415 w 643"/>
                  <a:gd name="T87" fmla="*/ 127 h 581"/>
                  <a:gd name="T88" fmla="*/ 424 w 643"/>
                  <a:gd name="T89" fmla="*/ 134 h 581"/>
                  <a:gd name="T90" fmla="*/ 435 w 643"/>
                  <a:gd name="T91" fmla="*/ 141 h 581"/>
                  <a:gd name="T92" fmla="*/ 445 w 643"/>
                  <a:gd name="T93" fmla="*/ 148 h 581"/>
                  <a:gd name="T94" fmla="*/ 453 w 643"/>
                  <a:gd name="T95" fmla="*/ 155 h 581"/>
                  <a:gd name="T96" fmla="*/ 463 w 643"/>
                  <a:gd name="T97" fmla="*/ 163 h 581"/>
                  <a:gd name="T98" fmla="*/ 472 w 643"/>
                  <a:gd name="T99" fmla="*/ 170 h 581"/>
                  <a:gd name="T100" fmla="*/ 482 w 643"/>
                  <a:gd name="T101" fmla="*/ 177 h 581"/>
                  <a:gd name="T102" fmla="*/ 492 w 643"/>
                  <a:gd name="T103" fmla="*/ 185 h 581"/>
                  <a:gd name="T104" fmla="*/ 501 w 643"/>
                  <a:gd name="T105" fmla="*/ 192 h 581"/>
                  <a:gd name="T106" fmla="*/ 510 w 643"/>
                  <a:gd name="T107" fmla="*/ 201 h 581"/>
                  <a:gd name="T108" fmla="*/ 520 w 643"/>
                  <a:gd name="T109" fmla="*/ 208 h 581"/>
                  <a:gd name="T110" fmla="*/ 529 w 643"/>
                  <a:gd name="T111" fmla="*/ 216 h 581"/>
                  <a:gd name="T112" fmla="*/ 539 w 643"/>
                  <a:gd name="T113" fmla="*/ 224 h 581"/>
                  <a:gd name="T114" fmla="*/ 549 w 643"/>
                  <a:gd name="T115" fmla="*/ 232 h 581"/>
                  <a:gd name="T116" fmla="*/ 557 w 643"/>
                  <a:gd name="T117" fmla="*/ 240 h 581"/>
                  <a:gd name="T118" fmla="*/ 566 w 643"/>
                  <a:gd name="T119" fmla="*/ 249 h 581"/>
                  <a:gd name="T120" fmla="*/ 577 w 643"/>
                  <a:gd name="T121" fmla="*/ 258 h 581"/>
                  <a:gd name="T122" fmla="*/ 587 w 643"/>
                  <a:gd name="T123" fmla="*/ 266 h 581"/>
                  <a:gd name="T124" fmla="*/ 596 w 643"/>
                  <a:gd name="T125" fmla="*/ 275 h 5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3"/>
                  <a:gd name="T190" fmla="*/ 0 h 581"/>
                  <a:gd name="T191" fmla="*/ 643 w 643"/>
                  <a:gd name="T192" fmla="*/ 581 h 58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3" h="581">
                    <a:moveTo>
                      <a:pt x="0" y="14"/>
                    </a:moveTo>
                    <a:lnTo>
                      <a:pt x="2" y="14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5" y="1"/>
                    </a:lnTo>
                    <a:lnTo>
                      <a:pt x="106" y="1"/>
                    </a:lnTo>
                    <a:lnTo>
                      <a:pt x="107" y="3"/>
                    </a:lnTo>
                    <a:lnTo>
                      <a:pt x="109" y="3"/>
                    </a:lnTo>
                    <a:lnTo>
                      <a:pt x="110" y="3"/>
                    </a:lnTo>
                    <a:lnTo>
                      <a:pt x="111" y="3"/>
                    </a:lnTo>
                    <a:lnTo>
                      <a:pt x="112" y="3"/>
                    </a:lnTo>
                    <a:lnTo>
                      <a:pt x="114" y="3"/>
                    </a:lnTo>
                    <a:lnTo>
                      <a:pt x="115" y="3"/>
                    </a:lnTo>
                    <a:lnTo>
                      <a:pt x="116" y="4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3" y="4"/>
                    </a:lnTo>
                    <a:lnTo>
                      <a:pt x="124" y="5"/>
                    </a:lnTo>
                    <a:lnTo>
                      <a:pt x="125" y="5"/>
                    </a:lnTo>
                    <a:lnTo>
                      <a:pt x="126" y="5"/>
                    </a:lnTo>
                    <a:lnTo>
                      <a:pt x="128" y="5"/>
                    </a:lnTo>
                    <a:lnTo>
                      <a:pt x="129" y="5"/>
                    </a:lnTo>
                    <a:lnTo>
                      <a:pt x="130" y="7"/>
                    </a:lnTo>
                    <a:lnTo>
                      <a:pt x="131" y="7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5" y="8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3" y="9"/>
                    </a:lnTo>
                    <a:lnTo>
                      <a:pt x="144" y="9"/>
                    </a:lnTo>
                    <a:lnTo>
                      <a:pt x="145" y="11"/>
                    </a:lnTo>
                    <a:lnTo>
                      <a:pt x="147" y="11"/>
                    </a:lnTo>
                    <a:lnTo>
                      <a:pt x="148" y="11"/>
                    </a:lnTo>
                    <a:lnTo>
                      <a:pt x="149" y="11"/>
                    </a:lnTo>
                    <a:lnTo>
                      <a:pt x="151" y="12"/>
                    </a:lnTo>
                    <a:lnTo>
                      <a:pt x="152" y="12"/>
                    </a:lnTo>
                    <a:lnTo>
                      <a:pt x="153" y="12"/>
                    </a:lnTo>
                    <a:lnTo>
                      <a:pt x="154" y="12"/>
                    </a:lnTo>
                    <a:lnTo>
                      <a:pt x="154" y="13"/>
                    </a:lnTo>
                    <a:lnTo>
                      <a:pt x="156" y="13"/>
                    </a:lnTo>
                    <a:lnTo>
                      <a:pt x="157" y="13"/>
                    </a:lnTo>
                    <a:lnTo>
                      <a:pt x="158" y="13"/>
                    </a:lnTo>
                    <a:lnTo>
                      <a:pt x="159" y="14"/>
                    </a:lnTo>
                    <a:lnTo>
                      <a:pt x="161" y="14"/>
                    </a:lnTo>
                    <a:lnTo>
                      <a:pt x="162" y="14"/>
                    </a:lnTo>
                    <a:lnTo>
                      <a:pt x="163" y="16"/>
                    </a:lnTo>
                    <a:lnTo>
                      <a:pt x="165" y="16"/>
                    </a:lnTo>
                    <a:lnTo>
                      <a:pt x="166" y="16"/>
                    </a:lnTo>
                    <a:lnTo>
                      <a:pt x="167" y="17"/>
                    </a:lnTo>
                    <a:lnTo>
                      <a:pt x="168" y="17"/>
                    </a:lnTo>
                    <a:lnTo>
                      <a:pt x="170" y="17"/>
                    </a:lnTo>
                    <a:lnTo>
                      <a:pt x="171" y="18"/>
                    </a:lnTo>
                    <a:lnTo>
                      <a:pt x="172" y="18"/>
                    </a:lnTo>
                    <a:lnTo>
                      <a:pt x="173" y="18"/>
                    </a:lnTo>
                    <a:lnTo>
                      <a:pt x="175" y="20"/>
                    </a:lnTo>
                    <a:lnTo>
                      <a:pt x="176" y="20"/>
                    </a:lnTo>
                    <a:lnTo>
                      <a:pt x="177" y="21"/>
                    </a:lnTo>
                    <a:lnTo>
                      <a:pt x="179" y="21"/>
                    </a:lnTo>
                    <a:lnTo>
                      <a:pt x="180" y="21"/>
                    </a:lnTo>
                    <a:lnTo>
                      <a:pt x="181" y="22"/>
                    </a:lnTo>
                    <a:lnTo>
                      <a:pt x="182" y="22"/>
                    </a:lnTo>
                    <a:lnTo>
                      <a:pt x="184" y="24"/>
                    </a:lnTo>
                    <a:lnTo>
                      <a:pt x="185" y="24"/>
                    </a:lnTo>
                    <a:lnTo>
                      <a:pt x="186" y="24"/>
                    </a:lnTo>
                    <a:lnTo>
                      <a:pt x="187" y="25"/>
                    </a:lnTo>
                    <a:lnTo>
                      <a:pt x="189" y="25"/>
                    </a:lnTo>
                    <a:lnTo>
                      <a:pt x="190" y="26"/>
                    </a:lnTo>
                    <a:lnTo>
                      <a:pt x="191" y="26"/>
                    </a:lnTo>
                    <a:lnTo>
                      <a:pt x="193" y="28"/>
                    </a:lnTo>
                    <a:lnTo>
                      <a:pt x="194" y="28"/>
                    </a:lnTo>
                    <a:lnTo>
                      <a:pt x="195" y="29"/>
                    </a:lnTo>
                    <a:lnTo>
                      <a:pt x="196" y="29"/>
                    </a:lnTo>
                    <a:lnTo>
                      <a:pt x="198" y="30"/>
                    </a:lnTo>
                    <a:lnTo>
                      <a:pt x="199" y="30"/>
                    </a:lnTo>
                    <a:lnTo>
                      <a:pt x="200" y="32"/>
                    </a:lnTo>
                    <a:lnTo>
                      <a:pt x="201" y="32"/>
                    </a:lnTo>
                    <a:lnTo>
                      <a:pt x="203" y="33"/>
                    </a:lnTo>
                    <a:lnTo>
                      <a:pt x="204" y="33"/>
                    </a:lnTo>
                    <a:lnTo>
                      <a:pt x="205" y="34"/>
                    </a:lnTo>
                    <a:lnTo>
                      <a:pt x="207" y="34"/>
                    </a:lnTo>
                    <a:lnTo>
                      <a:pt x="208" y="35"/>
                    </a:lnTo>
                    <a:lnTo>
                      <a:pt x="209" y="35"/>
                    </a:lnTo>
                    <a:lnTo>
                      <a:pt x="209" y="37"/>
                    </a:lnTo>
                    <a:lnTo>
                      <a:pt x="210" y="37"/>
                    </a:lnTo>
                    <a:lnTo>
                      <a:pt x="212" y="37"/>
                    </a:lnTo>
                    <a:lnTo>
                      <a:pt x="213" y="38"/>
                    </a:lnTo>
                    <a:lnTo>
                      <a:pt x="214" y="39"/>
                    </a:lnTo>
                    <a:lnTo>
                      <a:pt x="215" y="39"/>
                    </a:lnTo>
                    <a:lnTo>
                      <a:pt x="217" y="39"/>
                    </a:lnTo>
                    <a:lnTo>
                      <a:pt x="217" y="41"/>
                    </a:lnTo>
                    <a:lnTo>
                      <a:pt x="218" y="41"/>
                    </a:lnTo>
                    <a:lnTo>
                      <a:pt x="219" y="41"/>
                    </a:lnTo>
                    <a:lnTo>
                      <a:pt x="219" y="42"/>
                    </a:lnTo>
                    <a:lnTo>
                      <a:pt x="221" y="42"/>
                    </a:lnTo>
                    <a:lnTo>
                      <a:pt x="222" y="43"/>
                    </a:lnTo>
                    <a:lnTo>
                      <a:pt x="223" y="43"/>
                    </a:lnTo>
                    <a:lnTo>
                      <a:pt x="223" y="45"/>
                    </a:lnTo>
                    <a:lnTo>
                      <a:pt x="224" y="45"/>
                    </a:lnTo>
                    <a:lnTo>
                      <a:pt x="226" y="45"/>
                    </a:lnTo>
                    <a:lnTo>
                      <a:pt x="227" y="46"/>
                    </a:lnTo>
                    <a:lnTo>
                      <a:pt x="228" y="47"/>
                    </a:lnTo>
                    <a:lnTo>
                      <a:pt x="229" y="47"/>
                    </a:lnTo>
                    <a:lnTo>
                      <a:pt x="231" y="47"/>
                    </a:lnTo>
                    <a:lnTo>
                      <a:pt x="231" y="49"/>
                    </a:lnTo>
                    <a:lnTo>
                      <a:pt x="232" y="49"/>
                    </a:lnTo>
                    <a:lnTo>
                      <a:pt x="233" y="50"/>
                    </a:lnTo>
                    <a:lnTo>
                      <a:pt x="235" y="51"/>
                    </a:lnTo>
                    <a:lnTo>
                      <a:pt x="236" y="51"/>
                    </a:lnTo>
                    <a:lnTo>
                      <a:pt x="237" y="53"/>
                    </a:lnTo>
                    <a:lnTo>
                      <a:pt x="238" y="53"/>
                    </a:lnTo>
                    <a:lnTo>
                      <a:pt x="240" y="54"/>
                    </a:lnTo>
                    <a:lnTo>
                      <a:pt x="241" y="54"/>
                    </a:lnTo>
                    <a:lnTo>
                      <a:pt x="241" y="55"/>
                    </a:lnTo>
                    <a:lnTo>
                      <a:pt x="242" y="55"/>
                    </a:lnTo>
                    <a:lnTo>
                      <a:pt x="243" y="56"/>
                    </a:lnTo>
                    <a:lnTo>
                      <a:pt x="245" y="56"/>
                    </a:lnTo>
                    <a:lnTo>
                      <a:pt x="245" y="58"/>
                    </a:lnTo>
                    <a:lnTo>
                      <a:pt x="246" y="58"/>
                    </a:lnTo>
                    <a:lnTo>
                      <a:pt x="247" y="59"/>
                    </a:lnTo>
                    <a:lnTo>
                      <a:pt x="249" y="60"/>
                    </a:lnTo>
                    <a:lnTo>
                      <a:pt x="250" y="60"/>
                    </a:lnTo>
                    <a:lnTo>
                      <a:pt x="251" y="60"/>
                    </a:lnTo>
                    <a:lnTo>
                      <a:pt x="251" y="62"/>
                    </a:lnTo>
                    <a:lnTo>
                      <a:pt x="252" y="62"/>
                    </a:lnTo>
                    <a:lnTo>
                      <a:pt x="254" y="63"/>
                    </a:lnTo>
                    <a:lnTo>
                      <a:pt x="255" y="63"/>
                    </a:lnTo>
                    <a:lnTo>
                      <a:pt x="255" y="64"/>
                    </a:lnTo>
                    <a:lnTo>
                      <a:pt x="256" y="64"/>
                    </a:lnTo>
                    <a:lnTo>
                      <a:pt x="257" y="66"/>
                    </a:lnTo>
                    <a:lnTo>
                      <a:pt x="259" y="67"/>
                    </a:lnTo>
                    <a:lnTo>
                      <a:pt x="260" y="68"/>
                    </a:lnTo>
                    <a:lnTo>
                      <a:pt x="261" y="68"/>
                    </a:lnTo>
                    <a:lnTo>
                      <a:pt x="261" y="70"/>
                    </a:lnTo>
                    <a:lnTo>
                      <a:pt x="263" y="70"/>
                    </a:lnTo>
                    <a:lnTo>
                      <a:pt x="264" y="71"/>
                    </a:lnTo>
                    <a:lnTo>
                      <a:pt x="265" y="72"/>
                    </a:lnTo>
                    <a:lnTo>
                      <a:pt x="266" y="72"/>
                    </a:lnTo>
                    <a:lnTo>
                      <a:pt x="268" y="74"/>
                    </a:lnTo>
                    <a:lnTo>
                      <a:pt x="269" y="75"/>
                    </a:lnTo>
                    <a:lnTo>
                      <a:pt x="270" y="75"/>
                    </a:lnTo>
                    <a:lnTo>
                      <a:pt x="270" y="76"/>
                    </a:lnTo>
                    <a:lnTo>
                      <a:pt x="271" y="76"/>
                    </a:lnTo>
                    <a:lnTo>
                      <a:pt x="273" y="78"/>
                    </a:lnTo>
                    <a:lnTo>
                      <a:pt x="274" y="79"/>
                    </a:lnTo>
                    <a:lnTo>
                      <a:pt x="275" y="80"/>
                    </a:lnTo>
                    <a:lnTo>
                      <a:pt x="277" y="80"/>
                    </a:lnTo>
                    <a:lnTo>
                      <a:pt x="277" y="81"/>
                    </a:lnTo>
                    <a:lnTo>
                      <a:pt x="278" y="81"/>
                    </a:lnTo>
                    <a:lnTo>
                      <a:pt x="279" y="83"/>
                    </a:lnTo>
                    <a:lnTo>
                      <a:pt x="279" y="84"/>
                    </a:lnTo>
                    <a:lnTo>
                      <a:pt x="280" y="84"/>
                    </a:lnTo>
                    <a:lnTo>
                      <a:pt x="282" y="85"/>
                    </a:lnTo>
                    <a:lnTo>
                      <a:pt x="283" y="85"/>
                    </a:lnTo>
                    <a:lnTo>
                      <a:pt x="283" y="87"/>
                    </a:lnTo>
                    <a:lnTo>
                      <a:pt x="284" y="87"/>
                    </a:lnTo>
                    <a:lnTo>
                      <a:pt x="285" y="88"/>
                    </a:lnTo>
                    <a:lnTo>
                      <a:pt x="285" y="89"/>
                    </a:lnTo>
                    <a:lnTo>
                      <a:pt x="287" y="89"/>
                    </a:lnTo>
                    <a:lnTo>
                      <a:pt x="288" y="91"/>
                    </a:lnTo>
                    <a:lnTo>
                      <a:pt x="289" y="91"/>
                    </a:lnTo>
                    <a:lnTo>
                      <a:pt x="289" y="92"/>
                    </a:lnTo>
                    <a:lnTo>
                      <a:pt x="291" y="93"/>
                    </a:lnTo>
                    <a:lnTo>
                      <a:pt x="292" y="93"/>
                    </a:lnTo>
                    <a:lnTo>
                      <a:pt x="292" y="95"/>
                    </a:lnTo>
                    <a:lnTo>
                      <a:pt x="293" y="95"/>
                    </a:lnTo>
                    <a:lnTo>
                      <a:pt x="294" y="96"/>
                    </a:lnTo>
                    <a:lnTo>
                      <a:pt x="296" y="96"/>
                    </a:lnTo>
                    <a:lnTo>
                      <a:pt x="296" y="97"/>
                    </a:lnTo>
                    <a:lnTo>
                      <a:pt x="297" y="99"/>
                    </a:lnTo>
                    <a:lnTo>
                      <a:pt x="298" y="99"/>
                    </a:lnTo>
                    <a:lnTo>
                      <a:pt x="299" y="100"/>
                    </a:lnTo>
                    <a:lnTo>
                      <a:pt x="301" y="101"/>
                    </a:lnTo>
                    <a:lnTo>
                      <a:pt x="302" y="102"/>
                    </a:lnTo>
                    <a:lnTo>
                      <a:pt x="303" y="104"/>
                    </a:lnTo>
                    <a:lnTo>
                      <a:pt x="305" y="105"/>
                    </a:lnTo>
                    <a:lnTo>
                      <a:pt x="306" y="105"/>
                    </a:lnTo>
                    <a:lnTo>
                      <a:pt x="306" y="106"/>
                    </a:lnTo>
                    <a:lnTo>
                      <a:pt x="307" y="106"/>
                    </a:lnTo>
                    <a:lnTo>
                      <a:pt x="308" y="108"/>
                    </a:lnTo>
                    <a:lnTo>
                      <a:pt x="310" y="109"/>
                    </a:lnTo>
                    <a:lnTo>
                      <a:pt x="311" y="110"/>
                    </a:lnTo>
                    <a:lnTo>
                      <a:pt x="312" y="112"/>
                    </a:lnTo>
                    <a:lnTo>
                      <a:pt x="313" y="112"/>
                    </a:lnTo>
                    <a:lnTo>
                      <a:pt x="313" y="113"/>
                    </a:lnTo>
                    <a:lnTo>
                      <a:pt x="315" y="114"/>
                    </a:lnTo>
                    <a:lnTo>
                      <a:pt x="316" y="114"/>
                    </a:lnTo>
                    <a:lnTo>
                      <a:pt x="316" y="116"/>
                    </a:lnTo>
                    <a:lnTo>
                      <a:pt x="317" y="116"/>
                    </a:lnTo>
                    <a:lnTo>
                      <a:pt x="319" y="117"/>
                    </a:lnTo>
                    <a:lnTo>
                      <a:pt x="320" y="118"/>
                    </a:lnTo>
                    <a:lnTo>
                      <a:pt x="321" y="120"/>
                    </a:lnTo>
                    <a:lnTo>
                      <a:pt x="322" y="121"/>
                    </a:lnTo>
                    <a:lnTo>
                      <a:pt x="324" y="121"/>
                    </a:lnTo>
                    <a:lnTo>
                      <a:pt x="324" y="122"/>
                    </a:lnTo>
                    <a:lnTo>
                      <a:pt x="325" y="124"/>
                    </a:lnTo>
                    <a:lnTo>
                      <a:pt x="326" y="125"/>
                    </a:lnTo>
                    <a:lnTo>
                      <a:pt x="327" y="125"/>
                    </a:lnTo>
                    <a:lnTo>
                      <a:pt x="327" y="126"/>
                    </a:lnTo>
                    <a:lnTo>
                      <a:pt x="329" y="127"/>
                    </a:lnTo>
                    <a:lnTo>
                      <a:pt x="330" y="127"/>
                    </a:lnTo>
                    <a:lnTo>
                      <a:pt x="330" y="129"/>
                    </a:lnTo>
                    <a:lnTo>
                      <a:pt x="331" y="130"/>
                    </a:lnTo>
                    <a:lnTo>
                      <a:pt x="333" y="130"/>
                    </a:lnTo>
                    <a:lnTo>
                      <a:pt x="334" y="131"/>
                    </a:lnTo>
                    <a:lnTo>
                      <a:pt x="334" y="133"/>
                    </a:lnTo>
                    <a:lnTo>
                      <a:pt x="335" y="134"/>
                    </a:lnTo>
                    <a:lnTo>
                      <a:pt x="336" y="134"/>
                    </a:lnTo>
                    <a:lnTo>
                      <a:pt x="338" y="135"/>
                    </a:lnTo>
                    <a:lnTo>
                      <a:pt x="338" y="137"/>
                    </a:lnTo>
                    <a:lnTo>
                      <a:pt x="339" y="137"/>
                    </a:lnTo>
                    <a:lnTo>
                      <a:pt x="340" y="138"/>
                    </a:lnTo>
                    <a:lnTo>
                      <a:pt x="340" y="139"/>
                    </a:lnTo>
                    <a:lnTo>
                      <a:pt x="341" y="141"/>
                    </a:lnTo>
                    <a:lnTo>
                      <a:pt x="343" y="141"/>
                    </a:lnTo>
                    <a:lnTo>
                      <a:pt x="344" y="142"/>
                    </a:lnTo>
                    <a:lnTo>
                      <a:pt x="344" y="143"/>
                    </a:lnTo>
                    <a:lnTo>
                      <a:pt x="345" y="145"/>
                    </a:lnTo>
                    <a:lnTo>
                      <a:pt x="347" y="145"/>
                    </a:lnTo>
                    <a:lnTo>
                      <a:pt x="347" y="146"/>
                    </a:lnTo>
                    <a:lnTo>
                      <a:pt x="348" y="147"/>
                    </a:lnTo>
                    <a:lnTo>
                      <a:pt x="349" y="148"/>
                    </a:lnTo>
                    <a:lnTo>
                      <a:pt x="350" y="148"/>
                    </a:lnTo>
                    <a:lnTo>
                      <a:pt x="350" y="150"/>
                    </a:lnTo>
                    <a:lnTo>
                      <a:pt x="352" y="151"/>
                    </a:lnTo>
                    <a:lnTo>
                      <a:pt x="353" y="152"/>
                    </a:lnTo>
                    <a:lnTo>
                      <a:pt x="354" y="154"/>
                    </a:lnTo>
                    <a:lnTo>
                      <a:pt x="355" y="155"/>
                    </a:lnTo>
                    <a:lnTo>
                      <a:pt x="357" y="156"/>
                    </a:lnTo>
                    <a:lnTo>
                      <a:pt x="358" y="158"/>
                    </a:lnTo>
                    <a:lnTo>
                      <a:pt x="359" y="159"/>
                    </a:lnTo>
                    <a:lnTo>
                      <a:pt x="359" y="160"/>
                    </a:lnTo>
                    <a:lnTo>
                      <a:pt x="361" y="160"/>
                    </a:lnTo>
                    <a:lnTo>
                      <a:pt x="362" y="162"/>
                    </a:lnTo>
                    <a:lnTo>
                      <a:pt x="362" y="163"/>
                    </a:lnTo>
                    <a:lnTo>
                      <a:pt x="363" y="164"/>
                    </a:lnTo>
                    <a:lnTo>
                      <a:pt x="364" y="166"/>
                    </a:lnTo>
                    <a:lnTo>
                      <a:pt x="366" y="166"/>
                    </a:lnTo>
                    <a:lnTo>
                      <a:pt x="366" y="167"/>
                    </a:lnTo>
                    <a:lnTo>
                      <a:pt x="367" y="168"/>
                    </a:lnTo>
                    <a:lnTo>
                      <a:pt x="368" y="169"/>
                    </a:lnTo>
                    <a:lnTo>
                      <a:pt x="368" y="171"/>
                    </a:lnTo>
                    <a:lnTo>
                      <a:pt x="369" y="171"/>
                    </a:lnTo>
                    <a:lnTo>
                      <a:pt x="371" y="172"/>
                    </a:lnTo>
                    <a:lnTo>
                      <a:pt x="372" y="173"/>
                    </a:lnTo>
                    <a:lnTo>
                      <a:pt x="372" y="175"/>
                    </a:lnTo>
                    <a:lnTo>
                      <a:pt x="373" y="176"/>
                    </a:lnTo>
                    <a:lnTo>
                      <a:pt x="375" y="176"/>
                    </a:lnTo>
                    <a:lnTo>
                      <a:pt x="375" y="177"/>
                    </a:lnTo>
                    <a:lnTo>
                      <a:pt x="376" y="179"/>
                    </a:lnTo>
                    <a:lnTo>
                      <a:pt x="377" y="180"/>
                    </a:lnTo>
                    <a:lnTo>
                      <a:pt x="378" y="181"/>
                    </a:lnTo>
                    <a:lnTo>
                      <a:pt x="380" y="183"/>
                    </a:lnTo>
                    <a:lnTo>
                      <a:pt x="381" y="184"/>
                    </a:lnTo>
                    <a:lnTo>
                      <a:pt x="382" y="185"/>
                    </a:lnTo>
                    <a:lnTo>
                      <a:pt x="382" y="187"/>
                    </a:lnTo>
                    <a:lnTo>
                      <a:pt x="383" y="188"/>
                    </a:lnTo>
                    <a:lnTo>
                      <a:pt x="385" y="188"/>
                    </a:lnTo>
                    <a:lnTo>
                      <a:pt x="385" y="189"/>
                    </a:lnTo>
                    <a:lnTo>
                      <a:pt x="386" y="191"/>
                    </a:lnTo>
                    <a:lnTo>
                      <a:pt x="387" y="192"/>
                    </a:lnTo>
                    <a:lnTo>
                      <a:pt x="389" y="193"/>
                    </a:lnTo>
                    <a:lnTo>
                      <a:pt x="389" y="194"/>
                    </a:lnTo>
                    <a:lnTo>
                      <a:pt x="390" y="194"/>
                    </a:lnTo>
                    <a:lnTo>
                      <a:pt x="391" y="196"/>
                    </a:lnTo>
                    <a:lnTo>
                      <a:pt x="392" y="197"/>
                    </a:lnTo>
                    <a:lnTo>
                      <a:pt x="392" y="198"/>
                    </a:lnTo>
                    <a:lnTo>
                      <a:pt x="394" y="200"/>
                    </a:lnTo>
                    <a:lnTo>
                      <a:pt x="395" y="201"/>
                    </a:lnTo>
                    <a:lnTo>
                      <a:pt x="396" y="202"/>
                    </a:lnTo>
                    <a:lnTo>
                      <a:pt x="397" y="204"/>
                    </a:lnTo>
                    <a:lnTo>
                      <a:pt x="399" y="205"/>
                    </a:lnTo>
                    <a:lnTo>
                      <a:pt x="399" y="206"/>
                    </a:lnTo>
                    <a:lnTo>
                      <a:pt x="400" y="208"/>
                    </a:lnTo>
                    <a:lnTo>
                      <a:pt x="401" y="209"/>
                    </a:lnTo>
                    <a:lnTo>
                      <a:pt x="403" y="210"/>
                    </a:lnTo>
                    <a:lnTo>
                      <a:pt x="404" y="212"/>
                    </a:lnTo>
                    <a:lnTo>
                      <a:pt x="405" y="213"/>
                    </a:lnTo>
                    <a:lnTo>
                      <a:pt x="405" y="214"/>
                    </a:lnTo>
                    <a:lnTo>
                      <a:pt x="406" y="215"/>
                    </a:lnTo>
                    <a:lnTo>
                      <a:pt x="408" y="217"/>
                    </a:lnTo>
                    <a:lnTo>
                      <a:pt x="409" y="218"/>
                    </a:lnTo>
                    <a:lnTo>
                      <a:pt x="410" y="219"/>
                    </a:lnTo>
                    <a:lnTo>
                      <a:pt x="411" y="221"/>
                    </a:lnTo>
                    <a:lnTo>
                      <a:pt x="411" y="222"/>
                    </a:lnTo>
                    <a:lnTo>
                      <a:pt x="413" y="223"/>
                    </a:lnTo>
                    <a:lnTo>
                      <a:pt x="414" y="225"/>
                    </a:lnTo>
                    <a:lnTo>
                      <a:pt x="414" y="226"/>
                    </a:lnTo>
                    <a:lnTo>
                      <a:pt x="415" y="226"/>
                    </a:lnTo>
                    <a:lnTo>
                      <a:pt x="417" y="227"/>
                    </a:lnTo>
                    <a:lnTo>
                      <a:pt x="417" y="229"/>
                    </a:lnTo>
                    <a:lnTo>
                      <a:pt x="418" y="230"/>
                    </a:lnTo>
                    <a:lnTo>
                      <a:pt x="419" y="231"/>
                    </a:lnTo>
                    <a:lnTo>
                      <a:pt x="420" y="233"/>
                    </a:lnTo>
                    <a:lnTo>
                      <a:pt x="420" y="234"/>
                    </a:lnTo>
                    <a:lnTo>
                      <a:pt x="422" y="235"/>
                    </a:lnTo>
                    <a:lnTo>
                      <a:pt x="423" y="236"/>
                    </a:lnTo>
                    <a:lnTo>
                      <a:pt x="423" y="238"/>
                    </a:lnTo>
                    <a:lnTo>
                      <a:pt x="424" y="239"/>
                    </a:lnTo>
                    <a:lnTo>
                      <a:pt x="425" y="239"/>
                    </a:lnTo>
                    <a:lnTo>
                      <a:pt x="427" y="240"/>
                    </a:lnTo>
                    <a:lnTo>
                      <a:pt x="427" y="242"/>
                    </a:lnTo>
                    <a:lnTo>
                      <a:pt x="428" y="243"/>
                    </a:lnTo>
                    <a:lnTo>
                      <a:pt x="429" y="244"/>
                    </a:lnTo>
                    <a:lnTo>
                      <a:pt x="429" y="246"/>
                    </a:lnTo>
                    <a:lnTo>
                      <a:pt x="431" y="247"/>
                    </a:lnTo>
                    <a:lnTo>
                      <a:pt x="432" y="248"/>
                    </a:lnTo>
                    <a:lnTo>
                      <a:pt x="433" y="250"/>
                    </a:lnTo>
                    <a:lnTo>
                      <a:pt x="433" y="251"/>
                    </a:lnTo>
                    <a:lnTo>
                      <a:pt x="434" y="252"/>
                    </a:lnTo>
                    <a:lnTo>
                      <a:pt x="436" y="254"/>
                    </a:lnTo>
                    <a:lnTo>
                      <a:pt x="437" y="255"/>
                    </a:lnTo>
                    <a:lnTo>
                      <a:pt x="437" y="256"/>
                    </a:lnTo>
                    <a:lnTo>
                      <a:pt x="438" y="258"/>
                    </a:lnTo>
                    <a:lnTo>
                      <a:pt x="439" y="259"/>
                    </a:lnTo>
                    <a:lnTo>
                      <a:pt x="439" y="260"/>
                    </a:lnTo>
                    <a:lnTo>
                      <a:pt x="441" y="260"/>
                    </a:lnTo>
                    <a:lnTo>
                      <a:pt x="442" y="261"/>
                    </a:lnTo>
                    <a:lnTo>
                      <a:pt x="443" y="263"/>
                    </a:lnTo>
                    <a:lnTo>
                      <a:pt x="443" y="264"/>
                    </a:lnTo>
                    <a:lnTo>
                      <a:pt x="445" y="265"/>
                    </a:lnTo>
                    <a:lnTo>
                      <a:pt x="446" y="267"/>
                    </a:lnTo>
                    <a:lnTo>
                      <a:pt x="447" y="268"/>
                    </a:lnTo>
                    <a:lnTo>
                      <a:pt x="447" y="269"/>
                    </a:lnTo>
                    <a:lnTo>
                      <a:pt x="448" y="271"/>
                    </a:lnTo>
                    <a:lnTo>
                      <a:pt x="450" y="272"/>
                    </a:lnTo>
                    <a:lnTo>
                      <a:pt x="451" y="273"/>
                    </a:lnTo>
                    <a:lnTo>
                      <a:pt x="451" y="275"/>
                    </a:lnTo>
                    <a:lnTo>
                      <a:pt x="452" y="276"/>
                    </a:lnTo>
                    <a:lnTo>
                      <a:pt x="453" y="277"/>
                    </a:lnTo>
                    <a:lnTo>
                      <a:pt x="453" y="279"/>
                    </a:lnTo>
                    <a:lnTo>
                      <a:pt x="455" y="280"/>
                    </a:lnTo>
                    <a:lnTo>
                      <a:pt x="456" y="281"/>
                    </a:lnTo>
                    <a:lnTo>
                      <a:pt x="457" y="282"/>
                    </a:lnTo>
                    <a:lnTo>
                      <a:pt x="457" y="284"/>
                    </a:lnTo>
                    <a:lnTo>
                      <a:pt x="459" y="285"/>
                    </a:lnTo>
                    <a:lnTo>
                      <a:pt x="460" y="286"/>
                    </a:lnTo>
                    <a:lnTo>
                      <a:pt x="461" y="288"/>
                    </a:lnTo>
                    <a:lnTo>
                      <a:pt x="461" y="289"/>
                    </a:lnTo>
                    <a:lnTo>
                      <a:pt x="462" y="290"/>
                    </a:lnTo>
                    <a:lnTo>
                      <a:pt x="464" y="292"/>
                    </a:lnTo>
                    <a:lnTo>
                      <a:pt x="465" y="293"/>
                    </a:lnTo>
                    <a:lnTo>
                      <a:pt x="465" y="294"/>
                    </a:lnTo>
                    <a:lnTo>
                      <a:pt x="466" y="296"/>
                    </a:lnTo>
                    <a:lnTo>
                      <a:pt x="467" y="297"/>
                    </a:lnTo>
                    <a:lnTo>
                      <a:pt x="467" y="298"/>
                    </a:lnTo>
                    <a:lnTo>
                      <a:pt x="469" y="300"/>
                    </a:lnTo>
                    <a:lnTo>
                      <a:pt x="470" y="301"/>
                    </a:lnTo>
                    <a:lnTo>
                      <a:pt x="471" y="302"/>
                    </a:lnTo>
                    <a:lnTo>
                      <a:pt x="471" y="304"/>
                    </a:lnTo>
                    <a:lnTo>
                      <a:pt x="473" y="305"/>
                    </a:lnTo>
                    <a:lnTo>
                      <a:pt x="474" y="306"/>
                    </a:lnTo>
                    <a:lnTo>
                      <a:pt x="475" y="307"/>
                    </a:lnTo>
                    <a:lnTo>
                      <a:pt x="475" y="309"/>
                    </a:lnTo>
                    <a:lnTo>
                      <a:pt x="476" y="310"/>
                    </a:lnTo>
                    <a:lnTo>
                      <a:pt x="478" y="311"/>
                    </a:lnTo>
                    <a:lnTo>
                      <a:pt x="478" y="313"/>
                    </a:lnTo>
                    <a:lnTo>
                      <a:pt x="479" y="314"/>
                    </a:lnTo>
                    <a:lnTo>
                      <a:pt x="480" y="315"/>
                    </a:lnTo>
                    <a:lnTo>
                      <a:pt x="481" y="317"/>
                    </a:lnTo>
                    <a:lnTo>
                      <a:pt x="481" y="318"/>
                    </a:lnTo>
                    <a:lnTo>
                      <a:pt x="483" y="319"/>
                    </a:lnTo>
                    <a:lnTo>
                      <a:pt x="484" y="321"/>
                    </a:lnTo>
                    <a:lnTo>
                      <a:pt x="484" y="322"/>
                    </a:lnTo>
                    <a:lnTo>
                      <a:pt x="485" y="323"/>
                    </a:lnTo>
                    <a:lnTo>
                      <a:pt x="487" y="325"/>
                    </a:lnTo>
                    <a:lnTo>
                      <a:pt x="488" y="326"/>
                    </a:lnTo>
                    <a:lnTo>
                      <a:pt x="488" y="327"/>
                    </a:lnTo>
                    <a:lnTo>
                      <a:pt x="489" y="328"/>
                    </a:lnTo>
                    <a:lnTo>
                      <a:pt x="490" y="330"/>
                    </a:lnTo>
                    <a:lnTo>
                      <a:pt x="490" y="331"/>
                    </a:lnTo>
                    <a:lnTo>
                      <a:pt x="492" y="332"/>
                    </a:lnTo>
                    <a:lnTo>
                      <a:pt x="493" y="335"/>
                    </a:lnTo>
                    <a:lnTo>
                      <a:pt x="494" y="336"/>
                    </a:lnTo>
                    <a:lnTo>
                      <a:pt x="494" y="338"/>
                    </a:lnTo>
                    <a:lnTo>
                      <a:pt x="495" y="339"/>
                    </a:lnTo>
                    <a:lnTo>
                      <a:pt x="497" y="340"/>
                    </a:lnTo>
                    <a:lnTo>
                      <a:pt x="497" y="342"/>
                    </a:lnTo>
                    <a:lnTo>
                      <a:pt x="498" y="343"/>
                    </a:lnTo>
                    <a:lnTo>
                      <a:pt x="499" y="344"/>
                    </a:lnTo>
                    <a:lnTo>
                      <a:pt x="499" y="346"/>
                    </a:lnTo>
                    <a:lnTo>
                      <a:pt x="501" y="347"/>
                    </a:lnTo>
                    <a:lnTo>
                      <a:pt x="502" y="348"/>
                    </a:lnTo>
                    <a:lnTo>
                      <a:pt x="503" y="349"/>
                    </a:lnTo>
                    <a:lnTo>
                      <a:pt x="503" y="351"/>
                    </a:lnTo>
                    <a:lnTo>
                      <a:pt x="504" y="352"/>
                    </a:lnTo>
                    <a:lnTo>
                      <a:pt x="506" y="353"/>
                    </a:lnTo>
                    <a:lnTo>
                      <a:pt x="506" y="355"/>
                    </a:lnTo>
                    <a:lnTo>
                      <a:pt x="507" y="356"/>
                    </a:lnTo>
                    <a:lnTo>
                      <a:pt x="508" y="357"/>
                    </a:lnTo>
                    <a:lnTo>
                      <a:pt x="509" y="359"/>
                    </a:lnTo>
                    <a:lnTo>
                      <a:pt x="509" y="361"/>
                    </a:lnTo>
                    <a:lnTo>
                      <a:pt x="511" y="363"/>
                    </a:lnTo>
                    <a:lnTo>
                      <a:pt x="512" y="364"/>
                    </a:lnTo>
                    <a:lnTo>
                      <a:pt x="512" y="365"/>
                    </a:lnTo>
                    <a:lnTo>
                      <a:pt x="513" y="367"/>
                    </a:lnTo>
                    <a:lnTo>
                      <a:pt x="515" y="368"/>
                    </a:lnTo>
                    <a:lnTo>
                      <a:pt x="516" y="369"/>
                    </a:lnTo>
                    <a:lnTo>
                      <a:pt x="516" y="371"/>
                    </a:lnTo>
                    <a:lnTo>
                      <a:pt x="517" y="372"/>
                    </a:lnTo>
                    <a:lnTo>
                      <a:pt x="518" y="373"/>
                    </a:lnTo>
                    <a:lnTo>
                      <a:pt x="520" y="374"/>
                    </a:lnTo>
                    <a:lnTo>
                      <a:pt x="520" y="376"/>
                    </a:lnTo>
                    <a:lnTo>
                      <a:pt x="521" y="378"/>
                    </a:lnTo>
                    <a:lnTo>
                      <a:pt x="522" y="380"/>
                    </a:lnTo>
                    <a:lnTo>
                      <a:pt x="522" y="381"/>
                    </a:lnTo>
                    <a:lnTo>
                      <a:pt x="523" y="382"/>
                    </a:lnTo>
                    <a:lnTo>
                      <a:pt x="525" y="384"/>
                    </a:lnTo>
                    <a:lnTo>
                      <a:pt x="526" y="385"/>
                    </a:lnTo>
                    <a:lnTo>
                      <a:pt x="526" y="386"/>
                    </a:lnTo>
                    <a:lnTo>
                      <a:pt x="527" y="388"/>
                    </a:lnTo>
                    <a:lnTo>
                      <a:pt x="529" y="389"/>
                    </a:lnTo>
                    <a:lnTo>
                      <a:pt x="530" y="390"/>
                    </a:lnTo>
                    <a:lnTo>
                      <a:pt x="530" y="393"/>
                    </a:lnTo>
                    <a:lnTo>
                      <a:pt x="531" y="394"/>
                    </a:lnTo>
                    <a:lnTo>
                      <a:pt x="532" y="395"/>
                    </a:lnTo>
                    <a:lnTo>
                      <a:pt x="534" y="397"/>
                    </a:lnTo>
                    <a:lnTo>
                      <a:pt x="534" y="398"/>
                    </a:lnTo>
                    <a:lnTo>
                      <a:pt x="535" y="399"/>
                    </a:lnTo>
                    <a:lnTo>
                      <a:pt x="536" y="401"/>
                    </a:lnTo>
                    <a:lnTo>
                      <a:pt x="536" y="402"/>
                    </a:lnTo>
                    <a:lnTo>
                      <a:pt x="537" y="405"/>
                    </a:lnTo>
                    <a:lnTo>
                      <a:pt x="539" y="406"/>
                    </a:lnTo>
                    <a:lnTo>
                      <a:pt x="540" y="407"/>
                    </a:lnTo>
                    <a:lnTo>
                      <a:pt x="540" y="409"/>
                    </a:lnTo>
                    <a:lnTo>
                      <a:pt x="541" y="410"/>
                    </a:lnTo>
                    <a:lnTo>
                      <a:pt x="543" y="411"/>
                    </a:lnTo>
                    <a:lnTo>
                      <a:pt x="544" y="413"/>
                    </a:lnTo>
                    <a:lnTo>
                      <a:pt x="544" y="414"/>
                    </a:lnTo>
                    <a:lnTo>
                      <a:pt x="545" y="417"/>
                    </a:lnTo>
                    <a:lnTo>
                      <a:pt x="546" y="418"/>
                    </a:lnTo>
                    <a:lnTo>
                      <a:pt x="548" y="419"/>
                    </a:lnTo>
                    <a:lnTo>
                      <a:pt x="548" y="420"/>
                    </a:lnTo>
                    <a:lnTo>
                      <a:pt x="549" y="422"/>
                    </a:lnTo>
                    <a:lnTo>
                      <a:pt x="550" y="423"/>
                    </a:lnTo>
                    <a:lnTo>
                      <a:pt x="550" y="424"/>
                    </a:lnTo>
                    <a:lnTo>
                      <a:pt x="551" y="426"/>
                    </a:lnTo>
                    <a:lnTo>
                      <a:pt x="553" y="428"/>
                    </a:lnTo>
                    <a:lnTo>
                      <a:pt x="554" y="430"/>
                    </a:lnTo>
                    <a:lnTo>
                      <a:pt x="554" y="431"/>
                    </a:lnTo>
                    <a:lnTo>
                      <a:pt x="555" y="432"/>
                    </a:lnTo>
                    <a:lnTo>
                      <a:pt x="557" y="434"/>
                    </a:lnTo>
                    <a:lnTo>
                      <a:pt x="558" y="435"/>
                    </a:lnTo>
                    <a:lnTo>
                      <a:pt x="558" y="436"/>
                    </a:lnTo>
                    <a:lnTo>
                      <a:pt x="559" y="439"/>
                    </a:lnTo>
                    <a:lnTo>
                      <a:pt x="560" y="440"/>
                    </a:lnTo>
                    <a:lnTo>
                      <a:pt x="560" y="441"/>
                    </a:lnTo>
                    <a:lnTo>
                      <a:pt x="562" y="443"/>
                    </a:lnTo>
                    <a:lnTo>
                      <a:pt x="563" y="444"/>
                    </a:lnTo>
                    <a:lnTo>
                      <a:pt x="564" y="445"/>
                    </a:lnTo>
                    <a:lnTo>
                      <a:pt x="564" y="447"/>
                    </a:lnTo>
                    <a:lnTo>
                      <a:pt x="565" y="449"/>
                    </a:lnTo>
                    <a:lnTo>
                      <a:pt x="567" y="451"/>
                    </a:lnTo>
                    <a:lnTo>
                      <a:pt x="567" y="452"/>
                    </a:lnTo>
                    <a:lnTo>
                      <a:pt x="568" y="453"/>
                    </a:lnTo>
                    <a:lnTo>
                      <a:pt x="569" y="455"/>
                    </a:lnTo>
                    <a:lnTo>
                      <a:pt x="571" y="456"/>
                    </a:lnTo>
                    <a:lnTo>
                      <a:pt x="571" y="459"/>
                    </a:lnTo>
                    <a:lnTo>
                      <a:pt x="572" y="460"/>
                    </a:lnTo>
                    <a:lnTo>
                      <a:pt x="573" y="461"/>
                    </a:lnTo>
                    <a:lnTo>
                      <a:pt x="573" y="462"/>
                    </a:lnTo>
                    <a:lnTo>
                      <a:pt x="574" y="464"/>
                    </a:lnTo>
                    <a:lnTo>
                      <a:pt x="576" y="465"/>
                    </a:lnTo>
                    <a:lnTo>
                      <a:pt x="577" y="468"/>
                    </a:lnTo>
                    <a:lnTo>
                      <a:pt x="577" y="469"/>
                    </a:lnTo>
                    <a:lnTo>
                      <a:pt x="578" y="470"/>
                    </a:lnTo>
                    <a:lnTo>
                      <a:pt x="579" y="472"/>
                    </a:lnTo>
                    <a:lnTo>
                      <a:pt x="579" y="473"/>
                    </a:lnTo>
                    <a:lnTo>
                      <a:pt x="581" y="474"/>
                    </a:lnTo>
                    <a:lnTo>
                      <a:pt x="582" y="477"/>
                    </a:lnTo>
                    <a:lnTo>
                      <a:pt x="582" y="478"/>
                    </a:lnTo>
                    <a:lnTo>
                      <a:pt x="583" y="480"/>
                    </a:lnTo>
                    <a:lnTo>
                      <a:pt x="585" y="481"/>
                    </a:lnTo>
                    <a:lnTo>
                      <a:pt x="586" y="482"/>
                    </a:lnTo>
                    <a:lnTo>
                      <a:pt x="586" y="484"/>
                    </a:lnTo>
                    <a:lnTo>
                      <a:pt x="587" y="486"/>
                    </a:lnTo>
                    <a:lnTo>
                      <a:pt x="588" y="487"/>
                    </a:lnTo>
                    <a:lnTo>
                      <a:pt x="588" y="489"/>
                    </a:lnTo>
                    <a:lnTo>
                      <a:pt x="590" y="490"/>
                    </a:lnTo>
                    <a:lnTo>
                      <a:pt x="591" y="491"/>
                    </a:lnTo>
                    <a:lnTo>
                      <a:pt x="592" y="494"/>
                    </a:lnTo>
                    <a:lnTo>
                      <a:pt x="592" y="495"/>
                    </a:lnTo>
                    <a:lnTo>
                      <a:pt x="593" y="497"/>
                    </a:lnTo>
                    <a:lnTo>
                      <a:pt x="595" y="498"/>
                    </a:lnTo>
                    <a:lnTo>
                      <a:pt x="595" y="499"/>
                    </a:lnTo>
                    <a:lnTo>
                      <a:pt x="596" y="501"/>
                    </a:lnTo>
                    <a:lnTo>
                      <a:pt x="597" y="503"/>
                    </a:lnTo>
                    <a:lnTo>
                      <a:pt x="599" y="505"/>
                    </a:lnTo>
                    <a:lnTo>
                      <a:pt x="599" y="506"/>
                    </a:lnTo>
                    <a:lnTo>
                      <a:pt x="600" y="507"/>
                    </a:lnTo>
                    <a:lnTo>
                      <a:pt x="601" y="508"/>
                    </a:lnTo>
                    <a:lnTo>
                      <a:pt x="602" y="511"/>
                    </a:lnTo>
                    <a:lnTo>
                      <a:pt x="602" y="512"/>
                    </a:lnTo>
                    <a:lnTo>
                      <a:pt x="604" y="514"/>
                    </a:lnTo>
                    <a:lnTo>
                      <a:pt x="605" y="515"/>
                    </a:lnTo>
                    <a:lnTo>
                      <a:pt x="605" y="516"/>
                    </a:lnTo>
                    <a:lnTo>
                      <a:pt x="606" y="519"/>
                    </a:lnTo>
                    <a:lnTo>
                      <a:pt x="607" y="520"/>
                    </a:lnTo>
                    <a:lnTo>
                      <a:pt x="609" y="522"/>
                    </a:lnTo>
                    <a:lnTo>
                      <a:pt x="609" y="523"/>
                    </a:lnTo>
                    <a:lnTo>
                      <a:pt x="610" y="524"/>
                    </a:lnTo>
                    <a:lnTo>
                      <a:pt x="611" y="527"/>
                    </a:lnTo>
                    <a:lnTo>
                      <a:pt x="613" y="528"/>
                    </a:lnTo>
                    <a:lnTo>
                      <a:pt x="613" y="529"/>
                    </a:lnTo>
                    <a:lnTo>
                      <a:pt x="614" y="531"/>
                    </a:lnTo>
                    <a:lnTo>
                      <a:pt x="615" y="533"/>
                    </a:lnTo>
                    <a:lnTo>
                      <a:pt x="616" y="535"/>
                    </a:lnTo>
                    <a:lnTo>
                      <a:pt x="616" y="536"/>
                    </a:lnTo>
                    <a:lnTo>
                      <a:pt x="618" y="537"/>
                    </a:lnTo>
                    <a:lnTo>
                      <a:pt x="619" y="539"/>
                    </a:lnTo>
                    <a:lnTo>
                      <a:pt x="619" y="541"/>
                    </a:lnTo>
                    <a:lnTo>
                      <a:pt x="620" y="543"/>
                    </a:lnTo>
                    <a:lnTo>
                      <a:pt x="621" y="544"/>
                    </a:lnTo>
                    <a:lnTo>
                      <a:pt x="623" y="545"/>
                    </a:lnTo>
                    <a:lnTo>
                      <a:pt x="623" y="547"/>
                    </a:lnTo>
                    <a:lnTo>
                      <a:pt x="624" y="549"/>
                    </a:lnTo>
                    <a:lnTo>
                      <a:pt x="625" y="551"/>
                    </a:lnTo>
                    <a:lnTo>
                      <a:pt x="627" y="552"/>
                    </a:lnTo>
                    <a:lnTo>
                      <a:pt x="627" y="553"/>
                    </a:lnTo>
                    <a:lnTo>
                      <a:pt x="628" y="556"/>
                    </a:lnTo>
                    <a:lnTo>
                      <a:pt x="629" y="557"/>
                    </a:lnTo>
                    <a:lnTo>
                      <a:pt x="630" y="558"/>
                    </a:lnTo>
                    <a:lnTo>
                      <a:pt x="630" y="560"/>
                    </a:lnTo>
                    <a:lnTo>
                      <a:pt x="632" y="562"/>
                    </a:lnTo>
                    <a:lnTo>
                      <a:pt x="633" y="564"/>
                    </a:lnTo>
                    <a:lnTo>
                      <a:pt x="633" y="565"/>
                    </a:lnTo>
                    <a:lnTo>
                      <a:pt x="634" y="566"/>
                    </a:lnTo>
                    <a:lnTo>
                      <a:pt x="635" y="568"/>
                    </a:lnTo>
                    <a:lnTo>
                      <a:pt x="637" y="570"/>
                    </a:lnTo>
                    <a:lnTo>
                      <a:pt x="637" y="572"/>
                    </a:lnTo>
                    <a:lnTo>
                      <a:pt x="638" y="573"/>
                    </a:lnTo>
                    <a:lnTo>
                      <a:pt x="639" y="574"/>
                    </a:lnTo>
                    <a:lnTo>
                      <a:pt x="641" y="577"/>
                    </a:lnTo>
                    <a:lnTo>
                      <a:pt x="641" y="578"/>
                    </a:lnTo>
                    <a:lnTo>
                      <a:pt x="642" y="579"/>
                    </a:lnTo>
                    <a:lnTo>
                      <a:pt x="643" y="581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74" name="Freeform 127"/>
              <p:cNvSpPr>
                <a:spLocks/>
              </p:cNvSpPr>
              <p:nvPr/>
            </p:nvSpPr>
            <p:spPr bwMode="auto">
              <a:xfrm rot="-5400000">
                <a:off x="9148" y="2095"/>
                <a:ext cx="598" cy="508"/>
              </a:xfrm>
              <a:custGeom>
                <a:avLst/>
                <a:gdLst>
                  <a:gd name="T0" fmla="*/ 8 w 640"/>
                  <a:gd name="T1" fmla="*/ 8 h 1060"/>
                  <a:gd name="T2" fmla="*/ 18 w 640"/>
                  <a:gd name="T3" fmla="*/ 17 h 1060"/>
                  <a:gd name="T4" fmla="*/ 26 w 640"/>
                  <a:gd name="T5" fmla="*/ 26 h 1060"/>
                  <a:gd name="T6" fmla="*/ 36 w 640"/>
                  <a:gd name="T7" fmla="*/ 35 h 1060"/>
                  <a:gd name="T8" fmla="*/ 45 w 640"/>
                  <a:gd name="T9" fmla="*/ 43 h 1060"/>
                  <a:gd name="T10" fmla="*/ 55 w 640"/>
                  <a:gd name="T11" fmla="*/ 52 h 1060"/>
                  <a:gd name="T12" fmla="*/ 64 w 640"/>
                  <a:gd name="T13" fmla="*/ 61 h 1060"/>
                  <a:gd name="T14" fmla="*/ 74 w 640"/>
                  <a:gd name="T15" fmla="*/ 70 h 1060"/>
                  <a:gd name="T16" fmla="*/ 83 w 640"/>
                  <a:gd name="T17" fmla="*/ 79 h 1060"/>
                  <a:gd name="T18" fmla="*/ 93 w 640"/>
                  <a:gd name="T19" fmla="*/ 88 h 1060"/>
                  <a:gd name="T20" fmla="*/ 103 w 640"/>
                  <a:gd name="T21" fmla="*/ 97 h 1060"/>
                  <a:gd name="T22" fmla="*/ 112 w 640"/>
                  <a:gd name="T23" fmla="*/ 105 h 1060"/>
                  <a:gd name="T24" fmla="*/ 121 w 640"/>
                  <a:gd name="T25" fmla="*/ 115 h 1060"/>
                  <a:gd name="T26" fmla="*/ 131 w 640"/>
                  <a:gd name="T27" fmla="*/ 124 h 1060"/>
                  <a:gd name="T28" fmla="*/ 140 w 640"/>
                  <a:gd name="T29" fmla="*/ 133 h 1060"/>
                  <a:gd name="T30" fmla="*/ 149 w 640"/>
                  <a:gd name="T31" fmla="*/ 142 h 1060"/>
                  <a:gd name="T32" fmla="*/ 158 w 640"/>
                  <a:gd name="T33" fmla="*/ 151 h 1060"/>
                  <a:gd name="T34" fmla="*/ 168 w 640"/>
                  <a:gd name="T35" fmla="*/ 161 h 1060"/>
                  <a:gd name="T36" fmla="*/ 178 w 640"/>
                  <a:gd name="T37" fmla="*/ 169 h 1060"/>
                  <a:gd name="T38" fmla="*/ 187 w 640"/>
                  <a:gd name="T39" fmla="*/ 179 h 1060"/>
                  <a:gd name="T40" fmla="*/ 196 w 640"/>
                  <a:gd name="T41" fmla="*/ 187 h 1060"/>
                  <a:gd name="T42" fmla="*/ 206 w 640"/>
                  <a:gd name="T43" fmla="*/ 196 h 1060"/>
                  <a:gd name="T44" fmla="*/ 215 w 640"/>
                  <a:gd name="T45" fmla="*/ 206 h 1060"/>
                  <a:gd name="T46" fmla="*/ 225 w 640"/>
                  <a:gd name="T47" fmla="*/ 215 h 1060"/>
                  <a:gd name="T48" fmla="*/ 235 w 640"/>
                  <a:gd name="T49" fmla="*/ 223 h 1060"/>
                  <a:gd name="T50" fmla="*/ 244 w 640"/>
                  <a:gd name="T51" fmla="*/ 232 h 1060"/>
                  <a:gd name="T52" fmla="*/ 253 w 640"/>
                  <a:gd name="T53" fmla="*/ 241 h 1060"/>
                  <a:gd name="T54" fmla="*/ 263 w 640"/>
                  <a:gd name="T55" fmla="*/ 250 h 1060"/>
                  <a:gd name="T56" fmla="*/ 272 w 640"/>
                  <a:gd name="T57" fmla="*/ 258 h 1060"/>
                  <a:gd name="T58" fmla="*/ 282 w 640"/>
                  <a:gd name="T59" fmla="*/ 267 h 1060"/>
                  <a:gd name="T60" fmla="*/ 292 w 640"/>
                  <a:gd name="T61" fmla="*/ 276 h 1060"/>
                  <a:gd name="T62" fmla="*/ 301 w 640"/>
                  <a:gd name="T63" fmla="*/ 284 h 1060"/>
                  <a:gd name="T64" fmla="*/ 309 w 640"/>
                  <a:gd name="T65" fmla="*/ 293 h 1060"/>
                  <a:gd name="T66" fmla="*/ 319 w 640"/>
                  <a:gd name="T67" fmla="*/ 301 h 1060"/>
                  <a:gd name="T68" fmla="*/ 328 w 640"/>
                  <a:gd name="T69" fmla="*/ 309 h 1060"/>
                  <a:gd name="T70" fmla="*/ 337 w 640"/>
                  <a:gd name="T71" fmla="*/ 317 h 1060"/>
                  <a:gd name="T72" fmla="*/ 348 w 640"/>
                  <a:gd name="T73" fmla="*/ 326 h 1060"/>
                  <a:gd name="T74" fmla="*/ 357 w 640"/>
                  <a:gd name="T75" fmla="*/ 334 h 1060"/>
                  <a:gd name="T76" fmla="*/ 366 w 640"/>
                  <a:gd name="T77" fmla="*/ 342 h 1060"/>
                  <a:gd name="T78" fmla="*/ 376 w 640"/>
                  <a:gd name="T79" fmla="*/ 350 h 1060"/>
                  <a:gd name="T80" fmla="*/ 385 w 640"/>
                  <a:gd name="T81" fmla="*/ 358 h 1060"/>
                  <a:gd name="T82" fmla="*/ 395 w 640"/>
                  <a:gd name="T83" fmla="*/ 366 h 1060"/>
                  <a:gd name="T84" fmla="*/ 405 w 640"/>
                  <a:gd name="T85" fmla="*/ 373 h 1060"/>
                  <a:gd name="T86" fmla="*/ 414 w 640"/>
                  <a:gd name="T87" fmla="*/ 381 h 1060"/>
                  <a:gd name="T88" fmla="*/ 423 w 640"/>
                  <a:gd name="T89" fmla="*/ 388 h 1060"/>
                  <a:gd name="T90" fmla="*/ 432 w 640"/>
                  <a:gd name="T91" fmla="*/ 395 h 1060"/>
                  <a:gd name="T92" fmla="*/ 441 w 640"/>
                  <a:gd name="T93" fmla="*/ 403 h 1060"/>
                  <a:gd name="T94" fmla="*/ 450 w 640"/>
                  <a:gd name="T95" fmla="*/ 410 h 1060"/>
                  <a:gd name="T96" fmla="*/ 461 w 640"/>
                  <a:gd name="T97" fmla="*/ 417 h 1060"/>
                  <a:gd name="T98" fmla="*/ 470 w 640"/>
                  <a:gd name="T99" fmla="*/ 424 h 1060"/>
                  <a:gd name="T100" fmla="*/ 479 w 640"/>
                  <a:gd name="T101" fmla="*/ 430 h 1060"/>
                  <a:gd name="T102" fmla="*/ 489 w 640"/>
                  <a:gd name="T103" fmla="*/ 438 h 1060"/>
                  <a:gd name="T104" fmla="*/ 498 w 640"/>
                  <a:gd name="T105" fmla="*/ 444 h 1060"/>
                  <a:gd name="T106" fmla="*/ 507 w 640"/>
                  <a:gd name="T107" fmla="*/ 450 h 1060"/>
                  <a:gd name="T108" fmla="*/ 518 w 640"/>
                  <a:gd name="T109" fmla="*/ 458 h 1060"/>
                  <a:gd name="T110" fmla="*/ 527 w 640"/>
                  <a:gd name="T111" fmla="*/ 464 h 1060"/>
                  <a:gd name="T112" fmla="*/ 536 w 640"/>
                  <a:gd name="T113" fmla="*/ 470 h 1060"/>
                  <a:gd name="T114" fmla="*/ 546 w 640"/>
                  <a:gd name="T115" fmla="*/ 476 h 1060"/>
                  <a:gd name="T116" fmla="*/ 555 w 640"/>
                  <a:gd name="T117" fmla="*/ 482 h 1060"/>
                  <a:gd name="T118" fmla="*/ 565 w 640"/>
                  <a:gd name="T119" fmla="*/ 488 h 1060"/>
                  <a:gd name="T120" fmla="*/ 575 w 640"/>
                  <a:gd name="T121" fmla="*/ 494 h 1060"/>
                  <a:gd name="T122" fmla="*/ 584 w 640"/>
                  <a:gd name="T123" fmla="*/ 498 h 1060"/>
                  <a:gd name="T124" fmla="*/ 592 w 640"/>
                  <a:gd name="T125" fmla="*/ 504 h 106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0"/>
                  <a:gd name="T190" fmla="*/ 0 h 1060"/>
                  <a:gd name="T191" fmla="*/ 640 w 640"/>
                  <a:gd name="T192" fmla="*/ 1060 h 106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0" h="1060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8" y="16"/>
                    </a:lnTo>
                    <a:lnTo>
                      <a:pt x="9" y="17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2" y="22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4" y="26"/>
                    </a:lnTo>
                    <a:lnTo>
                      <a:pt x="15" y="29"/>
                    </a:lnTo>
                    <a:lnTo>
                      <a:pt x="15" y="30"/>
                    </a:lnTo>
                    <a:lnTo>
                      <a:pt x="17" y="31"/>
                    </a:lnTo>
                    <a:lnTo>
                      <a:pt x="18" y="34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2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6" y="47"/>
                    </a:lnTo>
                    <a:lnTo>
                      <a:pt x="26" y="48"/>
                    </a:lnTo>
                    <a:lnTo>
                      <a:pt x="27" y="50"/>
                    </a:lnTo>
                    <a:lnTo>
                      <a:pt x="28" y="51"/>
                    </a:lnTo>
                    <a:lnTo>
                      <a:pt x="28" y="54"/>
                    </a:lnTo>
                    <a:lnTo>
                      <a:pt x="29" y="55"/>
                    </a:lnTo>
                    <a:lnTo>
                      <a:pt x="31" y="56"/>
                    </a:lnTo>
                    <a:lnTo>
                      <a:pt x="32" y="59"/>
                    </a:lnTo>
                    <a:lnTo>
                      <a:pt x="32" y="60"/>
                    </a:lnTo>
                    <a:lnTo>
                      <a:pt x="33" y="61"/>
                    </a:lnTo>
                    <a:lnTo>
                      <a:pt x="34" y="63"/>
                    </a:lnTo>
                    <a:lnTo>
                      <a:pt x="34" y="65"/>
                    </a:lnTo>
                    <a:lnTo>
                      <a:pt x="36" y="67"/>
                    </a:lnTo>
                    <a:lnTo>
                      <a:pt x="37" y="68"/>
                    </a:lnTo>
                    <a:lnTo>
                      <a:pt x="38" y="69"/>
                    </a:lnTo>
                    <a:lnTo>
                      <a:pt x="38" y="72"/>
                    </a:lnTo>
                    <a:lnTo>
                      <a:pt x="40" y="73"/>
                    </a:lnTo>
                    <a:lnTo>
                      <a:pt x="41" y="75"/>
                    </a:lnTo>
                    <a:lnTo>
                      <a:pt x="42" y="76"/>
                    </a:lnTo>
                    <a:lnTo>
                      <a:pt x="42" y="79"/>
                    </a:lnTo>
                    <a:lnTo>
                      <a:pt x="43" y="80"/>
                    </a:lnTo>
                    <a:lnTo>
                      <a:pt x="45" y="81"/>
                    </a:lnTo>
                    <a:lnTo>
                      <a:pt x="45" y="84"/>
                    </a:lnTo>
                    <a:lnTo>
                      <a:pt x="46" y="85"/>
                    </a:lnTo>
                    <a:lnTo>
                      <a:pt x="47" y="86"/>
                    </a:lnTo>
                    <a:lnTo>
                      <a:pt x="48" y="88"/>
                    </a:lnTo>
                    <a:lnTo>
                      <a:pt x="48" y="90"/>
                    </a:lnTo>
                    <a:lnTo>
                      <a:pt x="50" y="92"/>
                    </a:lnTo>
                    <a:lnTo>
                      <a:pt x="51" y="93"/>
                    </a:lnTo>
                    <a:lnTo>
                      <a:pt x="52" y="94"/>
                    </a:lnTo>
                    <a:lnTo>
                      <a:pt x="52" y="97"/>
                    </a:lnTo>
                    <a:lnTo>
                      <a:pt x="54" y="98"/>
                    </a:lnTo>
                    <a:lnTo>
                      <a:pt x="55" y="100"/>
                    </a:lnTo>
                    <a:lnTo>
                      <a:pt x="55" y="102"/>
                    </a:lnTo>
                    <a:lnTo>
                      <a:pt x="56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60" y="110"/>
                    </a:lnTo>
                    <a:lnTo>
                      <a:pt x="61" y="111"/>
                    </a:lnTo>
                    <a:lnTo>
                      <a:pt x="61" y="114"/>
                    </a:lnTo>
                    <a:lnTo>
                      <a:pt x="62" y="115"/>
                    </a:lnTo>
                    <a:lnTo>
                      <a:pt x="64" y="117"/>
                    </a:lnTo>
                    <a:lnTo>
                      <a:pt x="65" y="118"/>
                    </a:lnTo>
                    <a:lnTo>
                      <a:pt x="65" y="121"/>
                    </a:lnTo>
                    <a:lnTo>
                      <a:pt x="66" y="122"/>
                    </a:lnTo>
                    <a:lnTo>
                      <a:pt x="68" y="123"/>
                    </a:lnTo>
                    <a:lnTo>
                      <a:pt x="68" y="126"/>
                    </a:lnTo>
                    <a:lnTo>
                      <a:pt x="69" y="127"/>
                    </a:lnTo>
                    <a:lnTo>
                      <a:pt x="70" y="128"/>
                    </a:lnTo>
                    <a:lnTo>
                      <a:pt x="70" y="131"/>
                    </a:lnTo>
                    <a:lnTo>
                      <a:pt x="71" y="132"/>
                    </a:lnTo>
                    <a:lnTo>
                      <a:pt x="73" y="134"/>
                    </a:lnTo>
                    <a:lnTo>
                      <a:pt x="74" y="135"/>
                    </a:lnTo>
                    <a:lnTo>
                      <a:pt x="74" y="138"/>
                    </a:lnTo>
                    <a:lnTo>
                      <a:pt x="75" y="139"/>
                    </a:lnTo>
                    <a:lnTo>
                      <a:pt x="76" y="140"/>
                    </a:lnTo>
                    <a:lnTo>
                      <a:pt x="76" y="143"/>
                    </a:lnTo>
                    <a:lnTo>
                      <a:pt x="78" y="144"/>
                    </a:lnTo>
                    <a:lnTo>
                      <a:pt x="79" y="146"/>
                    </a:lnTo>
                    <a:lnTo>
                      <a:pt x="80" y="148"/>
                    </a:lnTo>
                    <a:lnTo>
                      <a:pt x="80" y="150"/>
                    </a:lnTo>
                    <a:lnTo>
                      <a:pt x="82" y="151"/>
                    </a:lnTo>
                    <a:lnTo>
                      <a:pt x="83" y="152"/>
                    </a:lnTo>
                    <a:lnTo>
                      <a:pt x="83" y="155"/>
                    </a:lnTo>
                    <a:lnTo>
                      <a:pt x="84" y="156"/>
                    </a:lnTo>
                    <a:lnTo>
                      <a:pt x="85" y="157"/>
                    </a:lnTo>
                    <a:lnTo>
                      <a:pt x="87" y="160"/>
                    </a:lnTo>
                    <a:lnTo>
                      <a:pt x="87" y="161"/>
                    </a:lnTo>
                    <a:lnTo>
                      <a:pt x="88" y="163"/>
                    </a:lnTo>
                    <a:lnTo>
                      <a:pt x="89" y="165"/>
                    </a:lnTo>
                    <a:lnTo>
                      <a:pt x="89" y="167"/>
                    </a:lnTo>
                    <a:lnTo>
                      <a:pt x="90" y="168"/>
                    </a:lnTo>
                    <a:lnTo>
                      <a:pt x="92" y="169"/>
                    </a:lnTo>
                    <a:lnTo>
                      <a:pt x="93" y="172"/>
                    </a:lnTo>
                    <a:lnTo>
                      <a:pt x="93" y="173"/>
                    </a:lnTo>
                    <a:lnTo>
                      <a:pt x="94" y="174"/>
                    </a:lnTo>
                    <a:lnTo>
                      <a:pt x="96" y="177"/>
                    </a:lnTo>
                    <a:lnTo>
                      <a:pt x="97" y="178"/>
                    </a:lnTo>
                    <a:lnTo>
                      <a:pt x="97" y="180"/>
                    </a:lnTo>
                    <a:lnTo>
                      <a:pt x="98" y="182"/>
                    </a:lnTo>
                    <a:lnTo>
                      <a:pt x="99" y="184"/>
                    </a:lnTo>
                    <a:lnTo>
                      <a:pt x="99" y="185"/>
                    </a:lnTo>
                    <a:lnTo>
                      <a:pt x="101" y="186"/>
                    </a:lnTo>
                    <a:lnTo>
                      <a:pt x="102" y="189"/>
                    </a:lnTo>
                    <a:lnTo>
                      <a:pt x="103" y="190"/>
                    </a:lnTo>
                    <a:lnTo>
                      <a:pt x="103" y="192"/>
                    </a:lnTo>
                    <a:lnTo>
                      <a:pt x="104" y="194"/>
                    </a:lnTo>
                    <a:lnTo>
                      <a:pt x="106" y="196"/>
                    </a:lnTo>
                    <a:lnTo>
                      <a:pt x="107" y="197"/>
                    </a:lnTo>
                    <a:lnTo>
                      <a:pt x="107" y="199"/>
                    </a:lnTo>
                    <a:lnTo>
                      <a:pt x="108" y="201"/>
                    </a:lnTo>
                    <a:lnTo>
                      <a:pt x="110" y="202"/>
                    </a:lnTo>
                    <a:lnTo>
                      <a:pt x="111" y="203"/>
                    </a:lnTo>
                    <a:lnTo>
                      <a:pt x="111" y="206"/>
                    </a:lnTo>
                    <a:lnTo>
                      <a:pt x="112" y="207"/>
                    </a:lnTo>
                    <a:lnTo>
                      <a:pt x="113" y="209"/>
                    </a:lnTo>
                    <a:lnTo>
                      <a:pt x="113" y="211"/>
                    </a:lnTo>
                    <a:lnTo>
                      <a:pt x="115" y="213"/>
                    </a:lnTo>
                    <a:lnTo>
                      <a:pt x="116" y="214"/>
                    </a:lnTo>
                    <a:lnTo>
                      <a:pt x="117" y="217"/>
                    </a:lnTo>
                    <a:lnTo>
                      <a:pt x="117" y="218"/>
                    </a:lnTo>
                    <a:lnTo>
                      <a:pt x="118" y="219"/>
                    </a:lnTo>
                    <a:lnTo>
                      <a:pt x="120" y="220"/>
                    </a:lnTo>
                    <a:lnTo>
                      <a:pt x="121" y="223"/>
                    </a:lnTo>
                    <a:lnTo>
                      <a:pt x="121" y="224"/>
                    </a:lnTo>
                    <a:lnTo>
                      <a:pt x="122" y="226"/>
                    </a:lnTo>
                    <a:lnTo>
                      <a:pt x="124" y="228"/>
                    </a:lnTo>
                    <a:lnTo>
                      <a:pt x="125" y="230"/>
                    </a:lnTo>
                    <a:lnTo>
                      <a:pt x="125" y="231"/>
                    </a:lnTo>
                    <a:lnTo>
                      <a:pt x="126" y="234"/>
                    </a:lnTo>
                    <a:lnTo>
                      <a:pt x="127" y="235"/>
                    </a:lnTo>
                    <a:lnTo>
                      <a:pt x="127" y="236"/>
                    </a:lnTo>
                    <a:lnTo>
                      <a:pt x="129" y="238"/>
                    </a:lnTo>
                    <a:lnTo>
                      <a:pt x="130" y="240"/>
                    </a:lnTo>
                    <a:lnTo>
                      <a:pt x="131" y="241"/>
                    </a:lnTo>
                    <a:lnTo>
                      <a:pt x="131" y="243"/>
                    </a:lnTo>
                    <a:lnTo>
                      <a:pt x="132" y="245"/>
                    </a:lnTo>
                    <a:lnTo>
                      <a:pt x="134" y="247"/>
                    </a:lnTo>
                    <a:lnTo>
                      <a:pt x="135" y="248"/>
                    </a:lnTo>
                    <a:lnTo>
                      <a:pt x="135" y="251"/>
                    </a:lnTo>
                    <a:lnTo>
                      <a:pt x="136" y="252"/>
                    </a:lnTo>
                    <a:lnTo>
                      <a:pt x="138" y="253"/>
                    </a:lnTo>
                    <a:lnTo>
                      <a:pt x="138" y="256"/>
                    </a:lnTo>
                    <a:lnTo>
                      <a:pt x="139" y="257"/>
                    </a:lnTo>
                    <a:lnTo>
                      <a:pt x="140" y="259"/>
                    </a:lnTo>
                    <a:lnTo>
                      <a:pt x="141" y="260"/>
                    </a:lnTo>
                    <a:lnTo>
                      <a:pt x="141" y="263"/>
                    </a:lnTo>
                    <a:lnTo>
                      <a:pt x="143" y="264"/>
                    </a:lnTo>
                    <a:lnTo>
                      <a:pt x="144" y="265"/>
                    </a:lnTo>
                    <a:lnTo>
                      <a:pt x="144" y="268"/>
                    </a:lnTo>
                    <a:lnTo>
                      <a:pt x="145" y="269"/>
                    </a:lnTo>
                    <a:lnTo>
                      <a:pt x="146" y="270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6"/>
                    </a:lnTo>
                    <a:lnTo>
                      <a:pt x="150" y="278"/>
                    </a:lnTo>
                    <a:lnTo>
                      <a:pt x="150" y="280"/>
                    </a:lnTo>
                    <a:lnTo>
                      <a:pt x="152" y="281"/>
                    </a:lnTo>
                    <a:lnTo>
                      <a:pt x="153" y="284"/>
                    </a:lnTo>
                    <a:lnTo>
                      <a:pt x="153" y="285"/>
                    </a:lnTo>
                    <a:lnTo>
                      <a:pt x="154" y="286"/>
                    </a:lnTo>
                    <a:lnTo>
                      <a:pt x="155" y="289"/>
                    </a:lnTo>
                    <a:lnTo>
                      <a:pt x="157" y="290"/>
                    </a:lnTo>
                    <a:lnTo>
                      <a:pt x="157" y="291"/>
                    </a:lnTo>
                    <a:lnTo>
                      <a:pt x="158" y="294"/>
                    </a:lnTo>
                    <a:lnTo>
                      <a:pt x="159" y="295"/>
                    </a:lnTo>
                    <a:lnTo>
                      <a:pt x="159" y="297"/>
                    </a:lnTo>
                    <a:lnTo>
                      <a:pt x="160" y="299"/>
                    </a:lnTo>
                    <a:lnTo>
                      <a:pt x="162" y="301"/>
                    </a:lnTo>
                    <a:lnTo>
                      <a:pt x="163" y="302"/>
                    </a:lnTo>
                    <a:lnTo>
                      <a:pt x="163" y="305"/>
                    </a:lnTo>
                    <a:lnTo>
                      <a:pt x="164" y="306"/>
                    </a:lnTo>
                    <a:lnTo>
                      <a:pt x="166" y="307"/>
                    </a:lnTo>
                    <a:lnTo>
                      <a:pt x="166" y="310"/>
                    </a:lnTo>
                    <a:lnTo>
                      <a:pt x="167" y="311"/>
                    </a:lnTo>
                    <a:lnTo>
                      <a:pt x="168" y="312"/>
                    </a:lnTo>
                    <a:lnTo>
                      <a:pt x="169" y="314"/>
                    </a:lnTo>
                    <a:lnTo>
                      <a:pt x="169" y="316"/>
                    </a:lnTo>
                    <a:lnTo>
                      <a:pt x="171" y="318"/>
                    </a:lnTo>
                    <a:lnTo>
                      <a:pt x="172" y="319"/>
                    </a:lnTo>
                    <a:lnTo>
                      <a:pt x="172" y="322"/>
                    </a:lnTo>
                    <a:lnTo>
                      <a:pt x="173" y="323"/>
                    </a:lnTo>
                    <a:lnTo>
                      <a:pt x="174" y="324"/>
                    </a:lnTo>
                    <a:lnTo>
                      <a:pt x="176" y="327"/>
                    </a:lnTo>
                    <a:lnTo>
                      <a:pt x="176" y="328"/>
                    </a:lnTo>
                    <a:lnTo>
                      <a:pt x="177" y="330"/>
                    </a:lnTo>
                    <a:lnTo>
                      <a:pt x="178" y="332"/>
                    </a:lnTo>
                    <a:lnTo>
                      <a:pt x="180" y="333"/>
                    </a:lnTo>
                    <a:lnTo>
                      <a:pt x="180" y="335"/>
                    </a:lnTo>
                    <a:lnTo>
                      <a:pt x="181" y="336"/>
                    </a:lnTo>
                    <a:lnTo>
                      <a:pt x="182" y="339"/>
                    </a:lnTo>
                    <a:lnTo>
                      <a:pt x="182" y="340"/>
                    </a:lnTo>
                    <a:lnTo>
                      <a:pt x="183" y="341"/>
                    </a:lnTo>
                    <a:lnTo>
                      <a:pt x="185" y="344"/>
                    </a:lnTo>
                    <a:lnTo>
                      <a:pt x="186" y="345"/>
                    </a:lnTo>
                    <a:lnTo>
                      <a:pt x="186" y="347"/>
                    </a:lnTo>
                    <a:lnTo>
                      <a:pt x="187" y="349"/>
                    </a:lnTo>
                    <a:lnTo>
                      <a:pt x="188" y="351"/>
                    </a:lnTo>
                    <a:lnTo>
                      <a:pt x="190" y="352"/>
                    </a:lnTo>
                    <a:lnTo>
                      <a:pt x="190" y="353"/>
                    </a:lnTo>
                    <a:lnTo>
                      <a:pt x="191" y="356"/>
                    </a:lnTo>
                    <a:lnTo>
                      <a:pt x="192" y="357"/>
                    </a:lnTo>
                    <a:lnTo>
                      <a:pt x="194" y="358"/>
                    </a:lnTo>
                    <a:lnTo>
                      <a:pt x="194" y="361"/>
                    </a:lnTo>
                    <a:lnTo>
                      <a:pt x="195" y="362"/>
                    </a:lnTo>
                    <a:lnTo>
                      <a:pt x="196" y="364"/>
                    </a:lnTo>
                    <a:lnTo>
                      <a:pt x="196" y="366"/>
                    </a:lnTo>
                    <a:lnTo>
                      <a:pt x="197" y="368"/>
                    </a:lnTo>
                    <a:lnTo>
                      <a:pt x="199" y="369"/>
                    </a:lnTo>
                    <a:lnTo>
                      <a:pt x="200" y="372"/>
                    </a:lnTo>
                    <a:lnTo>
                      <a:pt x="200" y="373"/>
                    </a:lnTo>
                    <a:lnTo>
                      <a:pt x="201" y="374"/>
                    </a:lnTo>
                    <a:lnTo>
                      <a:pt x="202" y="376"/>
                    </a:lnTo>
                    <a:lnTo>
                      <a:pt x="204" y="378"/>
                    </a:lnTo>
                    <a:lnTo>
                      <a:pt x="204" y="379"/>
                    </a:lnTo>
                    <a:lnTo>
                      <a:pt x="205" y="381"/>
                    </a:lnTo>
                    <a:lnTo>
                      <a:pt x="206" y="383"/>
                    </a:lnTo>
                    <a:lnTo>
                      <a:pt x="207" y="385"/>
                    </a:lnTo>
                    <a:lnTo>
                      <a:pt x="207" y="386"/>
                    </a:lnTo>
                    <a:lnTo>
                      <a:pt x="209" y="389"/>
                    </a:lnTo>
                    <a:lnTo>
                      <a:pt x="210" y="390"/>
                    </a:lnTo>
                    <a:lnTo>
                      <a:pt x="210" y="391"/>
                    </a:lnTo>
                    <a:lnTo>
                      <a:pt x="211" y="393"/>
                    </a:lnTo>
                    <a:lnTo>
                      <a:pt x="213" y="395"/>
                    </a:lnTo>
                    <a:lnTo>
                      <a:pt x="214" y="397"/>
                    </a:lnTo>
                    <a:lnTo>
                      <a:pt x="214" y="398"/>
                    </a:lnTo>
                    <a:lnTo>
                      <a:pt x="215" y="400"/>
                    </a:lnTo>
                    <a:lnTo>
                      <a:pt x="216" y="402"/>
                    </a:lnTo>
                    <a:lnTo>
                      <a:pt x="218" y="403"/>
                    </a:lnTo>
                    <a:lnTo>
                      <a:pt x="218" y="406"/>
                    </a:lnTo>
                    <a:lnTo>
                      <a:pt x="219" y="407"/>
                    </a:lnTo>
                    <a:lnTo>
                      <a:pt x="220" y="408"/>
                    </a:lnTo>
                    <a:lnTo>
                      <a:pt x="220" y="410"/>
                    </a:lnTo>
                    <a:lnTo>
                      <a:pt x="221" y="412"/>
                    </a:lnTo>
                    <a:lnTo>
                      <a:pt x="223" y="414"/>
                    </a:lnTo>
                    <a:lnTo>
                      <a:pt x="224" y="415"/>
                    </a:lnTo>
                    <a:lnTo>
                      <a:pt x="224" y="418"/>
                    </a:lnTo>
                    <a:lnTo>
                      <a:pt x="225" y="419"/>
                    </a:lnTo>
                    <a:lnTo>
                      <a:pt x="227" y="420"/>
                    </a:lnTo>
                    <a:lnTo>
                      <a:pt x="227" y="421"/>
                    </a:lnTo>
                    <a:lnTo>
                      <a:pt x="228" y="424"/>
                    </a:lnTo>
                    <a:lnTo>
                      <a:pt x="229" y="425"/>
                    </a:lnTo>
                    <a:lnTo>
                      <a:pt x="230" y="427"/>
                    </a:lnTo>
                    <a:lnTo>
                      <a:pt x="230" y="429"/>
                    </a:lnTo>
                    <a:lnTo>
                      <a:pt x="232" y="431"/>
                    </a:lnTo>
                    <a:lnTo>
                      <a:pt x="233" y="432"/>
                    </a:lnTo>
                    <a:lnTo>
                      <a:pt x="233" y="435"/>
                    </a:lnTo>
                    <a:lnTo>
                      <a:pt x="234" y="436"/>
                    </a:lnTo>
                    <a:lnTo>
                      <a:pt x="235" y="437"/>
                    </a:lnTo>
                    <a:lnTo>
                      <a:pt x="235" y="439"/>
                    </a:lnTo>
                    <a:lnTo>
                      <a:pt x="237" y="441"/>
                    </a:lnTo>
                    <a:lnTo>
                      <a:pt x="238" y="443"/>
                    </a:lnTo>
                    <a:lnTo>
                      <a:pt x="239" y="444"/>
                    </a:lnTo>
                    <a:lnTo>
                      <a:pt x="239" y="446"/>
                    </a:lnTo>
                    <a:lnTo>
                      <a:pt x="241" y="448"/>
                    </a:lnTo>
                    <a:lnTo>
                      <a:pt x="242" y="449"/>
                    </a:lnTo>
                    <a:lnTo>
                      <a:pt x="242" y="452"/>
                    </a:lnTo>
                    <a:lnTo>
                      <a:pt x="243" y="453"/>
                    </a:lnTo>
                    <a:lnTo>
                      <a:pt x="244" y="454"/>
                    </a:lnTo>
                    <a:lnTo>
                      <a:pt x="246" y="456"/>
                    </a:lnTo>
                    <a:lnTo>
                      <a:pt x="246" y="458"/>
                    </a:lnTo>
                    <a:lnTo>
                      <a:pt x="247" y="460"/>
                    </a:lnTo>
                    <a:lnTo>
                      <a:pt x="248" y="461"/>
                    </a:lnTo>
                    <a:lnTo>
                      <a:pt x="248" y="464"/>
                    </a:lnTo>
                    <a:lnTo>
                      <a:pt x="249" y="465"/>
                    </a:lnTo>
                    <a:lnTo>
                      <a:pt x="251" y="466"/>
                    </a:lnTo>
                    <a:lnTo>
                      <a:pt x="252" y="467"/>
                    </a:lnTo>
                    <a:lnTo>
                      <a:pt x="252" y="470"/>
                    </a:lnTo>
                    <a:lnTo>
                      <a:pt x="253" y="471"/>
                    </a:lnTo>
                    <a:lnTo>
                      <a:pt x="255" y="473"/>
                    </a:lnTo>
                    <a:lnTo>
                      <a:pt x="255" y="475"/>
                    </a:lnTo>
                    <a:lnTo>
                      <a:pt x="256" y="477"/>
                    </a:lnTo>
                    <a:lnTo>
                      <a:pt x="257" y="478"/>
                    </a:lnTo>
                    <a:lnTo>
                      <a:pt x="258" y="479"/>
                    </a:lnTo>
                    <a:lnTo>
                      <a:pt x="258" y="482"/>
                    </a:lnTo>
                    <a:lnTo>
                      <a:pt x="260" y="483"/>
                    </a:lnTo>
                    <a:lnTo>
                      <a:pt x="261" y="485"/>
                    </a:lnTo>
                    <a:lnTo>
                      <a:pt x="262" y="486"/>
                    </a:lnTo>
                    <a:lnTo>
                      <a:pt x="262" y="489"/>
                    </a:lnTo>
                    <a:lnTo>
                      <a:pt x="263" y="490"/>
                    </a:lnTo>
                    <a:lnTo>
                      <a:pt x="265" y="491"/>
                    </a:lnTo>
                    <a:lnTo>
                      <a:pt x="265" y="492"/>
                    </a:lnTo>
                    <a:lnTo>
                      <a:pt x="266" y="495"/>
                    </a:lnTo>
                    <a:lnTo>
                      <a:pt x="267" y="496"/>
                    </a:lnTo>
                    <a:lnTo>
                      <a:pt x="269" y="498"/>
                    </a:lnTo>
                    <a:lnTo>
                      <a:pt x="269" y="500"/>
                    </a:lnTo>
                    <a:lnTo>
                      <a:pt x="270" y="502"/>
                    </a:lnTo>
                    <a:lnTo>
                      <a:pt x="271" y="503"/>
                    </a:lnTo>
                    <a:lnTo>
                      <a:pt x="272" y="504"/>
                    </a:lnTo>
                    <a:lnTo>
                      <a:pt x="272" y="507"/>
                    </a:lnTo>
                    <a:lnTo>
                      <a:pt x="274" y="508"/>
                    </a:lnTo>
                    <a:lnTo>
                      <a:pt x="275" y="510"/>
                    </a:lnTo>
                    <a:lnTo>
                      <a:pt x="276" y="511"/>
                    </a:lnTo>
                    <a:lnTo>
                      <a:pt x="276" y="513"/>
                    </a:lnTo>
                    <a:lnTo>
                      <a:pt x="277" y="515"/>
                    </a:lnTo>
                    <a:lnTo>
                      <a:pt x="279" y="516"/>
                    </a:lnTo>
                    <a:lnTo>
                      <a:pt x="279" y="517"/>
                    </a:lnTo>
                    <a:lnTo>
                      <a:pt x="280" y="520"/>
                    </a:lnTo>
                    <a:lnTo>
                      <a:pt x="281" y="521"/>
                    </a:lnTo>
                    <a:lnTo>
                      <a:pt x="283" y="523"/>
                    </a:lnTo>
                    <a:lnTo>
                      <a:pt x="283" y="524"/>
                    </a:lnTo>
                    <a:lnTo>
                      <a:pt x="284" y="527"/>
                    </a:lnTo>
                    <a:lnTo>
                      <a:pt x="285" y="528"/>
                    </a:lnTo>
                    <a:lnTo>
                      <a:pt x="286" y="529"/>
                    </a:lnTo>
                    <a:lnTo>
                      <a:pt x="286" y="531"/>
                    </a:lnTo>
                    <a:lnTo>
                      <a:pt x="288" y="533"/>
                    </a:lnTo>
                    <a:lnTo>
                      <a:pt x="289" y="534"/>
                    </a:lnTo>
                    <a:lnTo>
                      <a:pt x="290" y="536"/>
                    </a:lnTo>
                    <a:lnTo>
                      <a:pt x="290" y="537"/>
                    </a:lnTo>
                    <a:lnTo>
                      <a:pt x="291" y="538"/>
                    </a:lnTo>
                    <a:lnTo>
                      <a:pt x="293" y="541"/>
                    </a:lnTo>
                    <a:lnTo>
                      <a:pt x="293" y="542"/>
                    </a:lnTo>
                    <a:lnTo>
                      <a:pt x="294" y="544"/>
                    </a:lnTo>
                    <a:lnTo>
                      <a:pt x="295" y="545"/>
                    </a:lnTo>
                    <a:lnTo>
                      <a:pt x="297" y="548"/>
                    </a:lnTo>
                    <a:lnTo>
                      <a:pt x="297" y="549"/>
                    </a:lnTo>
                    <a:lnTo>
                      <a:pt x="298" y="550"/>
                    </a:lnTo>
                    <a:lnTo>
                      <a:pt x="299" y="552"/>
                    </a:lnTo>
                    <a:lnTo>
                      <a:pt x="300" y="554"/>
                    </a:lnTo>
                    <a:lnTo>
                      <a:pt x="300" y="556"/>
                    </a:lnTo>
                    <a:lnTo>
                      <a:pt x="302" y="557"/>
                    </a:lnTo>
                    <a:lnTo>
                      <a:pt x="303" y="558"/>
                    </a:lnTo>
                    <a:lnTo>
                      <a:pt x="303" y="561"/>
                    </a:lnTo>
                    <a:lnTo>
                      <a:pt x="304" y="562"/>
                    </a:lnTo>
                    <a:lnTo>
                      <a:pt x="305" y="563"/>
                    </a:lnTo>
                    <a:lnTo>
                      <a:pt x="307" y="565"/>
                    </a:lnTo>
                    <a:lnTo>
                      <a:pt x="307" y="566"/>
                    </a:lnTo>
                    <a:lnTo>
                      <a:pt x="308" y="569"/>
                    </a:lnTo>
                    <a:lnTo>
                      <a:pt x="309" y="570"/>
                    </a:lnTo>
                    <a:lnTo>
                      <a:pt x="309" y="571"/>
                    </a:lnTo>
                    <a:lnTo>
                      <a:pt x="311" y="573"/>
                    </a:lnTo>
                    <a:lnTo>
                      <a:pt x="312" y="575"/>
                    </a:lnTo>
                    <a:lnTo>
                      <a:pt x="313" y="577"/>
                    </a:lnTo>
                    <a:lnTo>
                      <a:pt x="313" y="578"/>
                    </a:lnTo>
                    <a:lnTo>
                      <a:pt x="314" y="579"/>
                    </a:lnTo>
                    <a:lnTo>
                      <a:pt x="316" y="582"/>
                    </a:lnTo>
                    <a:lnTo>
                      <a:pt x="316" y="583"/>
                    </a:lnTo>
                    <a:lnTo>
                      <a:pt x="317" y="584"/>
                    </a:lnTo>
                    <a:lnTo>
                      <a:pt x="318" y="586"/>
                    </a:lnTo>
                    <a:lnTo>
                      <a:pt x="318" y="587"/>
                    </a:lnTo>
                    <a:lnTo>
                      <a:pt x="319" y="590"/>
                    </a:lnTo>
                    <a:lnTo>
                      <a:pt x="321" y="591"/>
                    </a:lnTo>
                    <a:lnTo>
                      <a:pt x="322" y="592"/>
                    </a:lnTo>
                    <a:lnTo>
                      <a:pt x="322" y="594"/>
                    </a:lnTo>
                    <a:lnTo>
                      <a:pt x="323" y="596"/>
                    </a:lnTo>
                    <a:lnTo>
                      <a:pt x="325" y="598"/>
                    </a:lnTo>
                    <a:lnTo>
                      <a:pt x="325" y="599"/>
                    </a:lnTo>
                    <a:lnTo>
                      <a:pt x="326" y="600"/>
                    </a:lnTo>
                    <a:lnTo>
                      <a:pt x="327" y="603"/>
                    </a:lnTo>
                    <a:lnTo>
                      <a:pt x="328" y="604"/>
                    </a:lnTo>
                    <a:lnTo>
                      <a:pt x="328" y="605"/>
                    </a:lnTo>
                    <a:lnTo>
                      <a:pt x="330" y="607"/>
                    </a:lnTo>
                    <a:lnTo>
                      <a:pt x="331" y="608"/>
                    </a:lnTo>
                    <a:lnTo>
                      <a:pt x="331" y="611"/>
                    </a:lnTo>
                    <a:lnTo>
                      <a:pt x="332" y="612"/>
                    </a:lnTo>
                    <a:lnTo>
                      <a:pt x="333" y="613"/>
                    </a:lnTo>
                    <a:lnTo>
                      <a:pt x="335" y="615"/>
                    </a:lnTo>
                    <a:lnTo>
                      <a:pt x="335" y="616"/>
                    </a:lnTo>
                    <a:lnTo>
                      <a:pt x="336" y="619"/>
                    </a:lnTo>
                    <a:lnTo>
                      <a:pt x="337" y="620"/>
                    </a:lnTo>
                    <a:lnTo>
                      <a:pt x="337" y="621"/>
                    </a:lnTo>
                    <a:lnTo>
                      <a:pt x="339" y="623"/>
                    </a:lnTo>
                    <a:lnTo>
                      <a:pt x="340" y="625"/>
                    </a:lnTo>
                    <a:lnTo>
                      <a:pt x="341" y="626"/>
                    </a:lnTo>
                    <a:lnTo>
                      <a:pt x="341" y="628"/>
                    </a:lnTo>
                    <a:lnTo>
                      <a:pt x="342" y="629"/>
                    </a:lnTo>
                    <a:lnTo>
                      <a:pt x="344" y="630"/>
                    </a:lnTo>
                    <a:lnTo>
                      <a:pt x="345" y="633"/>
                    </a:lnTo>
                    <a:lnTo>
                      <a:pt x="345" y="634"/>
                    </a:lnTo>
                    <a:lnTo>
                      <a:pt x="346" y="636"/>
                    </a:lnTo>
                    <a:lnTo>
                      <a:pt x="347" y="637"/>
                    </a:lnTo>
                    <a:lnTo>
                      <a:pt x="347" y="638"/>
                    </a:lnTo>
                    <a:lnTo>
                      <a:pt x="349" y="641"/>
                    </a:lnTo>
                    <a:lnTo>
                      <a:pt x="350" y="642"/>
                    </a:lnTo>
                    <a:lnTo>
                      <a:pt x="351" y="644"/>
                    </a:lnTo>
                    <a:lnTo>
                      <a:pt x="351" y="645"/>
                    </a:lnTo>
                    <a:lnTo>
                      <a:pt x="353" y="646"/>
                    </a:lnTo>
                    <a:lnTo>
                      <a:pt x="354" y="649"/>
                    </a:lnTo>
                    <a:lnTo>
                      <a:pt x="355" y="650"/>
                    </a:lnTo>
                    <a:lnTo>
                      <a:pt x="355" y="651"/>
                    </a:lnTo>
                    <a:lnTo>
                      <a:pt x="356" y="653"/>
                    </a:lnTo>
                    <a:lnTo>
                      <a:pt x="358" y="654"/>
                    </a:lnTo>
                    <a:lnTo>
                      <a:pt x="358" y="657"/>
                    </a:lnTo>
                    <a:lnTo>
                      <a:pt x="359" y="658"/>
                    </a:lnTo>
                    <a:lnTo>
                      <a:pt x="360" y="659"/>
                    </a:lnTo>
                    <a:lnTo>
                      <a:pt x="361" y="661"/>
                    </a:lnTo>
                    <a:lnTo>
                      <a:pt x="361" y="662"/>
                    </a:lnTo>
                    <a:lnTo>
                      <a:pt x="363" y="665"/>
                    </a:lnTo>
                    <a:lnTo>
                      <a:pt x="364" y="666"/>
                    </a:lnTo>
                    <a:lnTo>
                      <a:pt x="364" y="667"/>
                    </a:lnTo>
                    <a:lnTo>
                      <a:pt x="365" y="669"/>
                    </a:lnTo>
                    <a:lnTo>
                      <a:pt x="367" y="670"/>
                    </a:lnTo>
                    <a:lnTo>
                      <a:pt x="368" y="672"/>
                    </a:lnTo>
                    <a:lnTo>
                      <a:pt x="368" y="674"/>
                    </a:lnTo>
                    <a:lnTo>
                      <a:pt x="369" y="675"/>
                    </a:lnTo>
                    <a:lnTo>
                      <a:pt x="370" y="676"/>
                    </a:lnTo>
                    <a:lnTo>
                      <a:pt x="370" y="678"/>
                    </a:lnTo>
                    <a:lnTo>
                      <a:pt x="372" y="680"/>
                    </a:lnTo>
                    <a:lnTo>
                      <a:pt x="373" y="682"/>
                    </a:lnTo>
                    <a:lnTo>
                      <a:pt x="373" y="683"/>
                    </a:lnTo>
                    <a:lnTo>
                      <a:pt x="374" y="684"/>
                    </a:lnTo>
                    <a:lnTo>
                      <a:pt x="375" y="686"/>
                    </a:lnTo>
                    <a:lnTo>
                      <a:pt x="377" y="688"/>
                    </a:lnTo>
                    <a:lnTo>
                      <a:pt x="377" y="690"/>
                    </a:lnTo>
                    <a:lnTo>
                      <a:pt x="378" y="691"/>
                    </a:lnTo>
                    <a:lnTo>
                      <a:pt x="379" y="692"/>
                    </a:lnTo>
                    <a:lnTo>
                      <a:pt x="379" y="693"/>
                    </a:lnTo>
                    <a:lnTo>
                      <a:pt x="381" y="695"/>
                    </a:lnTo>
                    <a:lnTo>
                      <a:pt x="382" y="697"/>
                    </a:lnTo>
                    <a:lnTo>
                      <a:pt x="383" y="699"/>
                    </a:lnTo>
                    <a:lnTo>
                      <a:pt x="383" y="700"/>
                    </a:lnTo>
                    <a:lnTo>
                      <a:pt x="384" y="701"/>
                    </a:lnTo>
                    <a:lnTo>
                      <a:pt x="386" y="703"/>
                    </a:lnTo>
                    <a:lnTo>
                      <a:pt x="386" y="704"/>
                    </a:lnTo>
                    <a:lnTo>
                      <a:pt x="387" y="707"/>
                    </a:lnTo>
                    <a:lnTo>
                      <a:pt x="388" y="708"/>
                    </a:lnTo>
                    <a:lnTo>
                      <a:pt x="389" y="709"/>
                    </a:lnTo>
                    <a:lnTo>
                      <a:pt x="389" y="711"/>
                    </a:lnTo>
                    <a:lnTo>
                      <a:pt x="391" y="712"/>
                    </a:lnTo>
                    <a:lnTo>
                      <a:pt x="392" y="713"/>
                    </a:lnTo>
                    <a:lnTo>
                      <a:pt x="392" y="716"/>
                    </a:lnTo>
                    <a:lnTo>
                      <a:pt x="393" y="717"/>
                    </a:lnTo>
                    <a:lnTo>
                      <a:pt x="395" y="718"/>
                    </a:lnTo>
                    <a:lnTo>
                      <a:pt x="396" y="720"/>
                    </a:lnTo>
                    <a:lnTo>
                      <a:pt x="396" y="721"/>
                    </a:lnTo>
                    <a:lnTo>
                      <a:pt x="397" y="722"/>
                    </a:lnTo>
                    <a:lnTo>
                      <a:pt x="398" y="725"/>
                    </a:lnTo>
                    <a:lnTo>
                      <a:pt x="400" y="726"/>
                    </a:lnTo>
                    <a:lnTo>
                      <a:pt x="400" y="728"/>
                    </a:lnTo>
                    <a:lnTo>
                      <a:pt x="401" y="729"/>
                    </a:lnTo>
                    <a:lnTo>
                      <a:pt x="402" y="730"/>
                    </a:lnTo>
                    <a:lnTo>
                      <a:pt x="402" y="732"/>
                    </a:lnTo>
                    <a:lnTo>
                      <a:pt x="403" y="733"/>
                    </a:lnTo>
                    <a:lnTo>
                      <a:pt x="405" y="734"/>
                    </a:lnTo>
                    <a:lnTo>
                      <a:pt x="406" y="737"/>
                    </a:lnTo>
                    <a:lnTo>
                      <a:pt x="406" y="738"/>
                    </a:lnTo>
                    <a:lnTo>
                      <a:pt x="407" y="739"/>
                    </a:lnTo>
                    <a:lnTo>
                      <a:pt x="409" y="741"/>
                    </a:lnTo>
                    <a:lnTo>
                      <a:pt x="410" y="742"/>
                    </a:lnTo>
                    <a:lnTo>
                      <a:pt x="410" y="743"/>
                    </a:lnTo>
                    <a:lnTo>
                      <a:pt x="411" y="745"/>
                    </a:lnTo>
                    <a:lnTo>
                      <a:pt x="412" y="746"/>
                    </a:lnTo>
                    <a:lnTo>
                      <a:pt x="414" y="749"/>
                    </a:lnTo>
                    <a:lnTo>
                      <a:pt x="414" y="750"/>
                    </a:lnTo>
                    <a:lnTo>
                      <a:pt x="415" y="751"/>
                    </a:lnTo>
                    <a:lnTo>
                      <a:pt x="416" y="753"/>
                    </a:lnTo>
                    <a:lnTo>
                      <a:pt x="416" y="754"/>
                    </a:lnTo>
                    <a:lnTo>
                      <a:pt x="417" y="755"/>
                    </a:lnTo>
                    <a:lnTo>
                      <a:pt x="419" y="757"/>
                    </a:lnTo>
                    <a:lnTo>
                      <a:pt x="420" y="758"/>
                    </a:lnTo>
                    <a:lnTo>
                      <a:pt x="420" y="760"/>
                    </a:lnTo>
                    <a:lnTo>
                      <a:pt x="421" y="762"/>
                    </a:lnTo>
                    <a:lnTo>
                      <a:pt x="423" y="763"/>
                    </a:lnTo>
                    <a:lnTo>
                      <a:pt x="424" y="764"/>
                    </a:lnTo>
                    <a:lnTo>
                      <a:pt x="424" y="766"/>
                    </a:lnTo>
                    <a:lnTo>
                      <a:pt x="425" y="767"/>
                    </a:lnTo>
                    <a:lnTo>
                      <a:pt x="426" y="768"/>
                    </a:lnTo>
                    <a:lnTo>
                      <a:pt x="428" y="770"/>
                    </a:lnTo>
                    <a:lnTo>
                      <a:pt x="428" y="771"/>
                    </a:lnTo>
                    <a:lnTo>
                      <a:pt x="429" y="772"/>
                    </a:lnTo>
                    <a:lnTo>
                      <a:pt x="430" y="775"/>
                    </a:lnTo>
                    <a:lnTo>
                      <a:pt x="430" y="776"/>
                    </a:lnTo>
                    <a:lnTo>
                      <a:pt x="431" y="778"/>
                    </a:lnTo>
                    <a:lnTo>
                      <a:pt x="433" y="779"/>
                    </a:lnTo>
                    <a:lnTo>
                      <a:pt x="434" y="780"/>
                    </a:lnTo>
                    <a:lnTo>
                      <a:pt x="434" y="782"/>
                    </a:lnTo>
                    <a:lnTo>
                      <a:pt x="435" y="783"/>
                    </a:lnTo>
                    <a:lnTo>
                      <a:pt x="437" y="784"/>
                    </a:lnTo>
                    <a:lnTo>
                      <a:pt x="438" y="785"/>
                    </a:lnTo>
                    <a:lnTo>
                      <a:pt x="438" y="787"/>
                    </a:lnTo>
                    <a:lnTo>
                      <a:pt x="439" y="788"/>
                    </a:lnTo>
                    <a:lnTo>
                      <a:pt x="440" y="791"/>
                    </a:lnTo>
                    <a:lnTo>
                      <a:pt x="440" y="792"/>
                    </a:lnTo>
                    <a:lnTo>
                      <a:pt x="442" y="793"/>
                    </a:lnTo>
                    <a:lnTo>
                      <a:pt x="443" y="795"/>
                    </a:lnTo>
                    <a:lnTo>
                      <a:pt x="444" y="796"/>
                    </a:lnTo>
                    <a:lnTo>
                      <a:pt x="444" y="797"/>
                    </a:lnTo>
                    <a:lnTo>
                      <a:pt x="445" y="799"/>
                    </a:lnTo>
                    <a:lnTo>
                      <a:pt x="447" y="800"/>
                    </a:lnTo>
                    <a:lnTo>
                      <a:pt x="447" y="801"/>
                    </a:lnTo>
                    <a:lnTo>
                      <a:pt x="448" y="803"/>
                    </a:lnTo>
                    <a:lnTo>
                      <a:pt x="449" y="804"/>
                    </a:lnTo>
                    <a:lnTo>
                      <a:pt x="451" y="805"/>
                    </a:lnTo>
                    <a:lnTo>
                      <a:pt x="451" y="808"/>
                    </a:lnTo>
                    <a:lnTo>
                      <a:pt x="452" y="809"/>
                    </a:lnTo>
                    <a:lnTo>
                      <a:pt x="453" y="810"/>
                    </a:lnTo>
                    <a:lnTo>
                      <a:pt x="453" y="812"/>
                    </a:lnTo>
                    <a:lnTo>
                      <a:pt x="454" y="813"/>
                    </a:lnTo>
                    <a:lnTo>
                      <a:pt x="456" y="814"/>
                    </a:lnTo>
                    <a:lnTo>
                      <a:pt x="456" y="816"/>
                    </a:lnTo>
                    <a:lnTo>
                      <a:pt x="457" y="817"/>
                    </a:lnTo>
                    <a:lnTo>
                      <a:pt x="458" y="818"/>
                    </a:lnTo>
                    <a:lnTo>
                      <a:pt x="459" y="820"/>
                    </a:lnTo>
                    <a:lnTo>
                      <a:pt x="459" y="821"/>
                    </a:lnTo>
                    <a:lnTo>
                      <a:pt x="461" y="822"/>
                    </a:lnTo>
                    <a:lnTo>
                      <a:pt x="462" y="824"/>
                    </a:lnTo>
                    <a:lnTo>
                      <a:pt x="462" y="825"/>
                    </a:lnTo>
                    <a:lnTo>
                      <a:pt x="463" y="826"/>
                    </a:lnTo>
                    <a:lnTo>
                      <a:pt x="465" y="829"/>
                    </a:lnTo>
                    <a:lnTo>
                      <a:pt x="466" y="830"/>
                    </a:lnTo>
                    <a:lnTo>
                      <a:pt x="466" y="831"/>
                    </a:lnTo>
                    <a:lnTo>
                      <a:pt x="467" y="833"/>
                    </a:lnTo>
                    <a:lnTo>
                      <a:pt x="468" y="834"/>
                    </a:lnTo>
                    <a:lnTo>
                      <a:pt x="468" y="835"/>
                    </a:lnTo>
                    <a:lnTo>
                      <a:pt x="470" y="837"/>
                    </a:lnTo>
                    <a:lnTo>
                      <a:pt x="471" y="838"/>
                    </a:lnTo>
                    <a:lnTo>
                      <a:pt x="472" y="839"/>
                    </a:lnTo>
                    <a:lnTo>
                      <a:pt x="472" y="841"/>
                    </a:lnTo>
                    <a:lnTo>
                      <a:pt x="473" y="842"/>
                    </a:lnTo>
                    <a:lnTo>
                      <a:pt x="475" y="843"/>
                    </a:lnTo>
                    <a:lnTo>
                      <a:pt x="475" y="845"/>
                    </a:lnTo>
                    <a:lnTo>
                      <a:pt x="476" y="846"/>
                    </a:lnTo>
                    <a:lnTo>
                      <a:pt x="477" y="847"/>
                    </a:lnTo>
                    <a:lnTo>
                      <a:pt x="479" y="849"/>
                    </a:lnTo>
                    <a:lnTo>
                      <a:pt x="479" y="850"/>
                    </a:lnTo>
                    <a:lnTo>
                      <a:pt x="480" y="851"/>
                    </a:lnTo>
                    <a:lnTo>
                      <a:pt x="481" y="852"/>
                    </a:lnTo>
                    <a:lnTo>
                      <a:pt x="482" y="854"/>
                    </a:lnTo>
                    <a:lnTo>
                      <a:pt x="482" y="855"/>
                    </a:lnTo>
                    <a:lnTo>
                      <a:pt x="484" y="856"/>
                    </a:lnTo>
                    <a:lnTo>
                      <a:pt x="485" y="858"/>
                    </a:lnTo>
                    <a:lnTo>
                      <a:pt x="485" y="859"/>
                    </a:lnTo>
                    <a:lnTo>
                      <a:pt x="486" y="862"/>
                    </a:lnTo>
                    <a:lnTo>
                      <a:pt x="487" y="863"/>
                    </a:lnTo>
                    <a:lnTo>
                      <a:pt x="489" y="864"/>
                    </a:lnTo>
                    <a:lnTo>
                      <a:pt x="489" y="866"/>
                    </a:lnTo>
                    <a:lnTo>
                      <a:pt x="490" y="867"/>
                    </a:lnTo>
                    <a:lnTo>
                      <a:pt x="491" y="868"/>
                    </a:lnTo>
                    <a:lnTo>
                      <a:pt x="493" y="870"/>
                    </a:lnTo>
                    <a:lnTo>
                      <a:pt x="493" y="871"/>
                    </a:lnTo>
                    <a:lnTo>
                      <a:pt x="494" y="872"/>
                    </a:lnTo>
                    <a:lnTo>
                      <a:pt x="495" y="873"/>
                    </a:lnTo>
                    <a:lnTo>
                      <a:pt x="496" y="875"/>
                    </a:lnTo>
                    <a:lnTo>
                      <a:pt x="496" y="876"/>
                    </a:lnTo>
                    <a:lnTo>
                      <a:pt x="498" y="877"/>
                    </a:lnTo>
                    <a:lnTo>
                      <a:pt x="499" y="879"/>
                    </a:lnTo>
                    <a:lnTo>
                      <a:pt x="499" y="880"/>
                    </a:lnTo>
                    <a:lnTo>
                      <a:pt x="500" y="881"/>
                    </a:lnTo>
                    <a:lnTo>
                      <a:pt x="501" y="883"/>
                    </a:lnTo>
                    <a:lnTo>
                      <a:pt x="503" y="884"/>
                    </a:lnTo>
                    <a:lnTo>
                      <a:pt x="503" y="885"/>
                    </a:lnTo>
                    <a:lnTo>
                      <a:pt x="504" y="887"/>
                    </a:lnTo>
                    <a:lnTo>
                      <a:pt x="505" y="888"/>
                    </a:lnTo>
                    <a:lnTo>
                      <a:pt x="507" y="889"/>
                    </a:lnTo>
                    <a:lnTo>
                      <a:pt x="507" y="891"/>
                    </a:lnTo>
                    <a:lnTo>
                      <a:pt x="508" y="892"/>
                    </a:lnTo>
                    <a:lnTo>
                      <a:pt x="509" y="893"/>
                    </a:lnTo>
                    <a:lnTo>
                      <a:pt x="510" y="894"/>
                    </a:lnTo>
                    <a:lnTo>
                      <a:pt x="512" y="896"/>
                    </a:lnTo>
                    <a:lnTo>
                      <a:pt x="513" y="897"/>
                    </a:lnTo>
                    <a:lnTo>
                      <a:pt x="513" y="898"/>
                    </a:lnTo>
                    <a:lnTo>
                      <a:pt x="514" y="900"/>
                    </a:lnTo>
                    <a:lnTo>
                      <a:pt x="515" y="901"/>
                    </a:lnTo>
                    <a:lnTo>
                      <a:pt x="517" y="902"/>
                    </a:lnTo>
                    <a:lnTo>
                      <a:pt x="517" y="904"/>
                    </a:lnTo>
                    <a:lnTo>
                      <a:pt x="518" y="905"/>
                    </a:lnTo>
                    <a:lnTo>
                      <a:pt x="519" y="906"/>
                    </a:lnTo>
                    <a:lnTo>
                      <a:pt x="521" y="908"/>
                    </a:lnTo>
                    <a:lnTo>
                      <a:pt x="521" y="909"/>
                    </a:lnTo>
                    <a:lnTo>
                      <a:pt x="522" y="910"/>
                    </a:lnTo>
                    <a:lnTo>
                      <a:pt x="523" y="912"/>
                    </a:lnTo>
                    <a:lnTo>
                      <a:pt x="523" y="913"/>
                    </a:lnTo>
                    <a:lnTo>
                      <a:pt x="524" y="914"/>
                    </a:lnTo>
                    <a:lnTo>
                      <a:pt x="526" y="916"/>
                    </a:lnTo>
                    <a:lnTo>
                      <a:pt x="527" y="917"/>
                    </a:lnTo>
                    <a:lnTo>
                      <a:pt x="527" y="918"/>
                    </a:lnTo>
                    <a:lnTo>
                      <a:pt x="528" y="919"/>
                    </a:lnTo>
                    <a:lnTo>
                      <a:pt x="529" y="921"/>
                    </a:lnTo>
                    <a:lnTo>
                      <a:pt x="529" y="922"/>
                    </a:lnTo>
                    <a:lnTo>
                      <a:pt x="531" y="923"/>
                    </a:lnTo>
                    <a:lnTo>
                      <a:pt x="532" y="925"/>
                    </a:lnTo>
                    <a:lnTo>
                      <a:pt x="533" y="926"/>
                    </a:lnTo>
                    <a:lnTo>
                      <a:pt x="533" y="927"/>
                    </a:lnTo>
                    <a:lnTo>
                      <a:pt x="535" y="929"/>
                    </a:lnTo>
                    <a:lnTo>
                      <a:pt x="536" y="930"/>
                    </a:lnTo>
                    <a:lnTo>
                      <a:pt x="536" y="931"/>
                    </a:lnTo>
                    <a:lnTo>
                      <a:pt x="537" y="933"/>
                    </a:lnTo>
                    <a:lnTo>
                      <a:pt x="538" y="933"/>
                    </a:lnTo>
                    <a:lnTo>
                      <a:pt x="538" y="934"/>
                    </a:lnTo>
                    <a:lnTo>
                      <a:pt x="540" y="935"/>
                    </a:lnTo>
                    <a:lnTo>
                      <a:pt x="541" y="937"/>
                    </a:lnTo>
                    <a:lnTo>
                      <a:pt x="542" y="938"/>
                    </a:lnTo>
                    <a:lnTo>
                      <a:pt x="542" y="939"/>
                    </a:lnTo>
                    <a:lnTo>
                      <a:pt x="543" y="940"/>
                    </a:lnTo>
                    <a:lnTo>
                      <a:pt x="545" y="942"/>
                    </a:lnTo>
                    <a:lnTo>
                      <a:pt x="545" y="943"/>
                    </a:lnTo>
                    <a:lnTo>
                      <a:pt x="546" y="944"/>
                    </a:lnTo>
                    <a:lnTo>
                      <a:pt x="547" y="946"/>
                    </a:lnTo>
                    <a:lnTo>
                      <a:pt x="549" y="947"/>
                    </a:lnTo>
                    <a:lnTo>
                      <a:pt x="549" y="948"/>
                    </a:lnTo>
                    <a:lnTo>
                      <a:pt x="550" y="950"/>
                    </a:lnTo>
                    <a:lnTo>
                      <a:pt x="551" y="951"/>
                    </a:lnTo>
                    <a:lnTo>
                      <a:pt x="551" y="952"/>
                    </a:lnTo>
                    <a:lnTo>
                      <a:pt x="552" y="954"/>
                    </a:lnTo>
                    <a:lnTo>
                      <a:pt x="554" y="955"/>
                    </a:lnTo>
                    <a:lnTo>
                      <a:pt x="555" y="956"/>
                    </a:lnTo>
                    <a:lnTo>
                      <a:pt x="556" y="958"/>
                    </a:lnTo>
                    <a:lnTo>
                      <a:pt x="557" y="959"/>
                    </a:lnTo>
                    <a:lnTo>
                      <a:pt x="557" y="960"/>
                    </a:lnTo>
                    <a:lnTo>
                      <a:pt x="559" y="962"/>
                    </a:lnTo>
                    <a:lnTo>
                      <a:pt x="560" y="963"/>
                    </a:lnTo>
                    <a:lnTo>
                      <a:pt x="561" y="964"/>
                    </a:lnTo>
                    <a:lnTo>
                      <a:pt x="561" y="965"/>
                    </a:lnTo>
                    <a:lnTo>
                      <a:pt x="563" y="967"/>
                    </a:lnTo>
                    <a:lnTo>
                      <a:pt x="564" y="968"/>
                    </a:lnTo>
                    <a:lnTo>
                      <a:pt x="565" y="969"/>
                    </a:lnTo>
                    <a:lnTo>
                      <a:pt x="565" y="971"/>
                    </a:lnTo>
                    <a:lnTo>
                      <a:pt x="566" y="971"/>
                    </a:lnTo>
                    <a:lnTo>
                      <a:pt x="568" y="972"/>
                    </a:lnTo>
                    <a:lnTo>
                      <a:pt x="568" y="973"/>
                    </a:lnTo>
                    <a:lnTo>
                      <a:pt x="569" y="975"/>
                    </a:lnTo>
                    <a:lnTo>
                      <a:pt x="570" y="976"/>
                    </a:lnTo>
                    <a:lnTo>
                      <a:pt x="571" y="977"/>
                    </a:lnTo>
                    <a:lnTo>
                      <a:pt x="571" y="979"/>
                    </a:lnTo>
                    <a:lnTo>
                      <a:pt x="573" y="980"/>
                    </a:lnTo>
                    <a:lnTo>
                      <a:pt x="574" y="981"/>
                    </a:lnTo>
                    <a:lnTo>
                      <a:pt x="575" y="981"/>
                    </a:lnTo>
                    <a:lnTo>
                      <a:pt x="575" y="983"/>
                    </a:lnTo>
                    <a:lnTo>
                      <a:pt x="577" y="984"/>
                    </a:lnTo>
                    <a:lnTo>
                      <a:pt x="578" y="985"/>
                    </a:lnTo>
                    <a:lnTo>
                      <a:pt x="579" y="986"/>
                    </a:lnTo>
                    <a:lnTo>
                      <a:pt x="579" y="988"/>
                    </a:lnTo>
                    <a:lnTo>
                      <a:pt x="580" y="989"/>
                    </a:lnTo>
                    <a:lnTo>
                      <a:pt x="582" y="990"/>
                    </a:lnTo>
                    <a:lnTo>
                      <a:pt x="583" y="992"/>
                    </a:lnTo>
                    <a:lnTo>
                      <a:pt x="584" y="993"/>
                    </a:lnTo>
                    <a:lnTo>
                      <a:pt x="585" y="994"/>
                    </a:lnTo>
                    <a:lnTo>
                      <a:pt x="585" y="996"/>
                    </a:lnTo>
                    <a:lnTo>
                      <a:pt x="587" y="997"/>
                    </a:lnTo>
                    <a:lnTo>
                      <a:pt x="588" y="998"/>
                    </a:lnTo>
                    <a:lnTo>
                      <a:pt x="589" y="998"/>
                    </a:lnTo>
                    <a:lnTo>
                      <a:pt x="589" y="1000"/>
                    </a:lnTo>
                    <a:lnTo>
                      <a:pt x="591" y="1001"/>
                    </a:lnTo>
                    <a:lnTo>
                      <a:pt x="592" y="1002"/>
                    </a:lnTo>
                    <a:lnTo>
                      <a:pt x="593" y="1004"/>
                    </a:lnTo>
                    <a:lnTo>
                      <a:pt x="593" y="1005"/>
                    </a:lnTo>
                    <a:lnTo>
                      <a:pt x="594" y="1005"/>
                    </a:lnTo>
                    <a:lnTo>
                      <a:pt x="596" y="1006"/>
                    </a:lnTo>
                    <a:lnTo>
                      <a:pt x="596" y="1007"/>
                    </a:lnTo>
                    <a:lnTo>
                      <a:pt x="597" y="1009"/>
                    </a:lnTo>
                    <a:lnTo>
                      <a:pt x="598" y="1010"/>
                    </a:lnTo>
                    <a:lnTo>
                      <a:pt x="599" y="1011"/>
                    </a:lnTo>
                    <a:lnTo>
                      <a:pt x="601" y="1013"/>
                    </a:lnTo>
                    <a:lnTo>
                      <a:pt x="602" y="1014"/>
                    </a:lnTo>
                    <a:lnTo>
                      <a:pt x="603" y="1015"/>
                    </a:lnTo>
                    <a:lnTo>
                      <a:pt x="603" y="1017"/>
                    </a:lnTo>
                    <a:lnTo>
                      <a:pt x="605" y="1018"/>
                    </a:lnTo>
                    <a:lnTo>
                      <a:pt x="606" y="1018"/>
                    </a:lnTo>
                    <a:lnTo>
                      <a:pt x="606" y="1019"/>
                    </a:lnTo>
                    <a:lnTo>
                      <a:pt x="607" y="1021"/>
                    </a:lnTo>
                    <a:lnTo>
                      <a:pt x="608" y="1022"/>
                    </a:lnTo>
                    <a:lnTo>
                      <a:pt x="610" y="1023"/>
                    </a:lnTo>
                    <a:lnTo>
                      <a:pt x="611" y="1025"/>
                    </a:lnTo>
                    <a:lnTo>
                      <a:pt x="612" y="1026"/>
                    </a:lnTo>
                    <a:lnTo>
                      <a:pt x="612" y="1027"/>
                    </a:lnTo>
                    <a:lnTo>
                      <a:pt x="613" y="1029"/>
                    </a:lnTo>
                    <a:lnTo>
                      <a:pt x="615" y="1030"/>
                    </a:lnTo>
                    <a:lnTo>
                      <a:pt x="616" y="1030"/>
                    </a:lnTo>
                    <a:lnTo>
                      <a:pt x="616" y="1031"/>
                    </a:lnTo>
                    <a:lnTo>
                      <a:pt x="617" y="1032"/>
                    </a:lnTo>
                    <a:lnTo>
                      <a:pt x="619" y="1034"/>
                    </a:lnTo>
                    <a:lnTo>
                      <a:pt x="619" y="1035"/>
                    </a:lnTo>
                    <a:lnTo>
                      <a:pt x="620" y="1035"/>
                    </a:lnTo>
                    <a:lnTo>
                      <a:pt x="621" y="1036"/>
                    </a:lnTo>
                    <a:lnTo>
                      <a:pt x="621" y="1038"/>
                    </a:lnTo>
                    <a:lnTo>
                      <a:pt x="622" y="1039"/>
                    </a:lnTo>
                    <a:lnTo>
                      <a:pt x="624" y="1040"/>
                    </a:lnTo>
                    <a:lnTo>
                      <a:pt x="625" y="1040"/>
                    </a:lnTo>
                    <a:lnTo>
                      <a:pt x="625" y="1042"/>
                    </a:lnTo>
                    <a:lnTo>
                      <a:pt x="626" y="1043"/>
                    </a:lnTo>
                    <a:lnTo>
                      <a:pt x="627" y="1044"/>
                    </a:lnTo>
                    <a:lnTo>
                      <a:pt x="627" y="1046"/>
                    </a:lnTo>
                    <a:lnTo>
                      <a:pt x="629" y="1046"/>
                    </a:lnTo>
                    <a:lnTo>
                      <a:pt x="630" y="1047"/>
                    </a:lnTo>
                    <a:lnTo>
                      <a:pt x="631" y="1048"/>
                    </a:lnTo>
                    <a:lnTo>
                      <a:pt x="631" y="1050"/>
                    </a:lnTo>
                    <a:lnTo>
                      <a:pt x="633" y="1050"/>
                    </a:lnTo>
                    <a:lnTo>
                      <a:pt x="634" y="1051"/>
                    </a:lnTo>
                    <a:lnTo>
                      <a:pt x="634" y="1052"/>
                    </a:lnTo>
                    <a:lnTo>
                      <a:pt x="635" y="1053"/>
                    </a:lnTo>
                    <a:lnTo>
                      <a:pt x="636" y="1055"/>
                    </a:lnTo>
                    <a:lnTo>
                      <a:pt x="638" y="1055"/>
                    </a:lnTo>
                    <a:lnTo>
                      <a:pt x="638" y="1056"/>
                    </a:lnTo>
                    <a:lnTo>
                      <a:pt x="639" y="1057"/>
                    </a:lnTo>
                    <a:lnTo>
                      <a:pt x="640" y="1059"/>
                    </a:lnTo>
                    <a:lnTo>
                      <a:pt x="640" y="1060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75" name="Freeform 128"/>
              <p:cNvSpPr>
                <a:spLocks/>
              </p:cNvSpPr>
              <p:nvPr/>
            </p:nvSpPr>
            <p:spPr bwMode="auto">
              <a:xfrm rot="-5400000">
                <a:off x="9660" y="1941"/>
                <a:ext cx="151" cy="69"/>
              </a:xfrm>
              <a:custGeom>
                <a:avLst/>
                <a:gdLst>
                  <a:gd name="T0" fmla="*/ 3 w 161"/>
                  <a:gd name="T1" fmla="*/ 0 h 142"/>
                  <a:gd name="T2" fmla="*/ 5 w 161"/>
                  <a:gd name="T3" fmla="*/ 2 h 142"/>
                  <a:gd name="T4" fmla="*/ 8 w 161"/>
                  <a:gd name="T5" fmla="*/ 4 h 142"/>
                  <a:gd name="T6" fmla="*/ 9 w 161"/>
                  <a:gd name="T7" fmla="*/ 5 h 142"/>
                  <a:gd name="T8" fmla="*/ 13 w 161"/>
                  <a:gd name="T9" fmla="*/ 6 h 142"/>
                  <a:gd name="T10" fmla="*/ 16 w 161"/>
                  <a:gd name="T11" fmla="*/ 8 h 142"/>
                  <a:gd name="T12" fmla="*/ 18 w 161"/>
                  <a:gd name="T13" fmla="*/ 10 h 142"/>
                  <a:gd name="T14" fmla="*/ 21 w 161"/>
                  <a:gd name="T15" fmla="*/ 11 h 142"/>
                  <a:gd name="T16" fmla="*/ 23 w 161"/>
                  <a:gd name="T17" fmla="*/ 12 h 142"/>
                  <a:gd name="T18" fmla="*/ 25 w 161"/>
                  <a:gd name="T19" fmla="*/ 14 h 142"/>
                  <a:gd name="T20" fmla="*/ 29 w 161"/>
                  <a:gd name="T21" fmla="*/ 15 h 142"/>
                  <a:gd name="T22" fmla="*/ 31 w 161"/>
                  <a:gd name="T23" fmla="*/ 17 h 142"/>
                  <a:gd name="T24" fmla="*/ 34 w 161"/>
                  <a:gd name="T25" fmla="*/ 18 h 142"/>
                  <a:gd name="T26" fmla="*/ 36 w 161"/>
                  <a:gd name="T27" fmla="*/ 19 h 142"/>
                  <a:gd name="T28" fmla="*/ 38 w 161"/>
                  <a:gd name="T29" fmla="*/ 20 h 142"/>
                  <a:gd name="T30" fmla="*/ 40 w 161"/>
                  <a:gd name="T31" fmla="*/ 22 h 142"/>
                  <a:gd name="T32" fmla="*/ 43 w 161"/>
                  <a:gd name="T33" fmla="*/ 23 h 142"/>
                  <a:gd name="T34" fmla="*/ 46 w 161"/>
                  <a:gd name="T35" fmla="*/ 24 h 142"/>
                  <a:gd name="T36" fmla="*/ 49 w 161"/>
                  <a:gd name="T37" fmla="*/ 26 h 142"/>
                  <a:gd name="T38" fmla="*/ 52 w 161"/>
                  <a:gd name="T39" fmla="*/ 27 h 142"/>
                  <a:gd name="T40" fmla="*/ 53 w 161"/>
                  <a:gd name="T41" fmla="*/ 28 h 142"/>
                  <a:gd name="T42" fmla="*/ 56 w 161"/>
                  <a:gd name="T43" fmla="*/ 29 h 142"/>
                  <a:gd name="T44" fmla="*/ 59 w 161"/>
                  <a:gd name="T45" fmla="*/ 31 h 142"/>
                  <a:gd name="T46" fmla="*/ 61 w 161"/>
                  <a:gd name="T47" fmla="*/ 32 h 142"/>
                  <a:gd name="T48" fmla="*/ 65 w 161"/>
                  <a:gd name="T49" fmla="*/ 33 h 142"/>
                  <a:gd name="T50" fmla="*/ 67 w 161"/>
                  <a:gd name="T51" fmla="*/ 35 h 142"/>
                  <a:gd name="T52" fmla="*/ 69 w 161"/>
                  <a:gd name="T53" fmla="*/ 35 h 142"/>
                  <a:gd name="T54" fmla="*/ 72 w 161"/>
                  <a:gd name="T55" fmla="*/ 36 h 142"/>
                  <a:gd name="T56" fmla="*/ 74 w 161"/>
                  <a:gd name="T57" fmla="*/ 38 h 142"/>
                  <a:gd name="T58" fmla="*/ 78 w 161"/>
                  <a:gd name="T59" fmla="*/ 39 h 142"/>
                  <a:gd name="T60" fmla="*/ 80 w 161"/>
                  <a:gd name="T61" fmla="*/ 40 h 142"/>
                  <a:gd name="T62" fmla="*/ 83 w 161"/>
                  <a:gd name="T63" fmla="*/ 41 h 142"/>
                  <a:gd name="T64" fmla="*/ 85 w 161"/>
                  <a:gd name="T65" fmla="*/ 43 h 142"/>
                  <a:gd name="T66" fmla="*/ 87 w 161"/>
                  <a:gd name="T67" fmla="*/ 44 h 142"/>
                  <a:gd name="T68" fmla="*/ 91 w 161"/>
                  <a:gd name="T69" fmla="*/ 45 h 142"/>
                  <a:gd name="T70" fmla="*/ 93 w 161"/>
                  <a:gd name="T71" fmla="*/ 46 h 142"/>
                  <a:gd name="T72" fmla="*/ 96 w 161"/>
                  <a:gd name="T73" fmla="*/ 47 h 142"/>
                  <a:gd name="T74" fmla="*/ 98 w 161"/>
                  <a:gd name="T75" fmla="*/ 49 h 142"/>
                  <a:gd name="T76" fmla="*/ 100 w 161"/>
                  <a:gd name="T77" fmla="*/ 50 h 142"/>
                  <a:gd name="T78" fmla="*/ 103 w 161"/>
                  <a:gd name="T79" fmla="*/ 51 h 142"/>
                  <a:gd name="T80" fmla="*/ 106 w 161"/>
                  <a:gd name="T81" fmla="*/ 52 h 142"/>
                  <a:gd name="T82" fmla="*/ 109 w 161"/>
                  <a:gd name="T83" fmla="*/ 53 h 142"/>
                  <a:gd name="T84" fmla="*/ 112 w 161"/>
                  <a:gd name="T85" fmla="*/ 53 h 142"/>
                  <a:gd name="T86" fmla="*/ 113 w 161"/>
                  <a:gd name="T87" fmla="*/ 55 h 142"/>
                  <a:gd name="T88" fmla="*/ 116 w 161"/>
                  <a:gd name="T89" fmla="*/ 56 h 142"/>
                  <a:gd name="T90" fmla="*/ 118 w 161"/>
                  <a:gd name="T91" fmla="*/ 57 h 142"/>
                  <a:gd name="T92" fmla="*/ 121 w 161"/>
                  <a:gd name="T93" fmla="*/ 58 h 142"/>
                  <a:gd name="T94" fmla="*/ 123 w 161"/>
                  <a:gd name="T95" fmla="*/ 59 h 142"/>
                  <a:gd name="T96" fmla="*/ 127 w 161"/>
                  <a:gd name="T97" fmla="*/ 60 h 142"/>
                  <a:gd name="T98" fmla="*/ 129 w 161"/>
                  <a:gd name="T99" fmla="*/ 61 h 142"/>
                  <a:gd name="T100" fmla="*/ 131 w 161"/>
                  <a:gd name="T101" fmla="*/ 62 h 142"/>
                  <a:gd name="T102" fmla="*/ 134 w 161"/>
                  <a:gd name="T103" fmla="*/ 63 h 142"/>
                  <a:gd name="T104" fmla="*/ 136 w 161"/>
                  <a:gd name="T105" fmla="*/ 64 h 142"/>
                  <a:gd name="T106" fmla="*/ 139 w 161"/>
                  <a:gd name="T107" fmla="*/ 65 h 142"/>
                  <a:gd name="T108" fmla="*/ 141 w 161"/>
                  <a:gd name="T109" fmla="*/ 65 h 142"/>
                  <a:gd name="T110" fmla="*/ 143 w 161"/>
                  <a:gd name="T111" fmla="*/ 66 h 142"/>
                  <a:gd name="T112" fmla="*/ 144 w 161"/>
                  <a:gd name="T113" fmla="*/ 67 h 142"/>
                  <a:gd name="T114" fmla="*/ 145 w 161"/>
                  <a:gd name="T115" fmla="*/ 67 h 1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1"/>
                  <a:gd name="T175" fmla="*/ 0 h 142"/>
                  <a:gd name="T176" fmla="*/ 161 w 161"/>
                  <a:gd name="T177" fmla="*/ 142 h 1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1" h="142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2" y="22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5"/>
                    </a:lnTo>
                    <a:lnTo>
                      <a:pt x="26" y="26"/>
                    </a:lnTo>
                    <a:lnTo>
                      <a:pt x="27" y="28"/>
                    </a:lnTo>
                    <a:lnTo>
                      <a:pt x="28" y="29"/>
                    </a:lnTo>
                    <a:lnTo>
                      <a:pt x="29" y="30"/>
                    </a:lnTo>
                    <a:lnTo>
                      <a:pt x="31" y="30"/>
                    </a:lnTo>
                    <a:lnTo>
                      <a:pt x="31" y="32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7" y="38"/>
                    </a:lnTo>
                    <a:lnTo>
                      <a:pt x="38" y="39"/>
                    </a:lnTo>
                    <a:lnTo>
                      <a:pt x="40" y="41"/>
                    </a:lnTo>
                    <a:lnTo>
                      <a:pt x="41" y="42"/>
                    </a:lnTo>
                    <a:lnTo>
                      <a:pt x="42" y="43"/>
                    </a:lnTo>
                    <a:lnTo>
                      <a:pt x="43" y="45"/>
                    </a:lnTo>
                    <a:lnTo>
                      <a:pt x="45" y="46"/>
                    </a:lnTo>
                    <a:lnTo>
                      <a:pt x="46" y="46"/>
                    </a:lnTo>
                    <a:lnTo>
                      <a:pt x="46" y="47"/>
                    </a:lnTo>
                    <a:lnTo>
                      <a:pt x="47" y="49"/>
                    </a:lnTo>
                    <a:lnTo>
                      <a:pt x="49" y="49"/>
                    </a:lnTo>
                    <a:lnTo>
                      <a:pt x="49" y="50"/>
                    </a:lnTo>
                    <a:lnTo>
                      <a:pt x="50" y="51"/>
                    </a:lnTo>
                    <a:lnTo>
                      <a:pt x="51" y="51"/>
                    </a:lnTo>
                    <a:lnTo>
                      <a:pt x="52" y="53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5" y="55"/>
                    </a:lnTo>
                    <a:lnTo>
                      <a:pt x="55" y="57"/>
                    </a:lnTo>
                    <a:lnTo>
                      <a:pt x="56" y="57"/>
                    </a:lnTo>
                    <a:lnTo>
                      <a:pt x="57" y="58"/>
                    </a:lnTo>
                    <a:lnTo>
                      <a:pt x="59" y="59"/>
                    </a:lnTo>
                    <a:lnTo>
                      <a:pt x="60" y="60"/>
                    </a:lnTo>
                    <a:lnTo>
                      <a:pt x="61" y="62"/>
                    </a:lnTo>
                    <a:lnTo>
                      <a:pt x="63" y="62"/>
                    </a:lnTo>
                    <a:lnTo>
                      <a:pt x="63" y="63"/>
                    </a:lnTo>
                    <a:lnTo>
                      <a:pt x="64" y="63"/>
                    </a:lnTo>
                    <a:lnTo>
                      <a:pt x="65" y="64"/>
                    </a:lnTo>
                    <a:lnTo>
                      <a:pt x="65" y="66"/>
                    </a:lnTo>
                    <a:lnTo>
                      <a:pt x="66" y="66"/>
                    </a:lnTo>
                    <a:lnTo>
                      <a:pt x="68" y="67"/>
                    </a:lnTo>
                    <a:lnTo>
                      <a:pt x="69" y="68"/>
                    </a:lnTo>
                    <a:lnTo>
                      <a:pt x="70" y="70"/>
                    </a:lnTo>
                    <a:lnTo>
                      <a:pt x="71" y="71"/>
                    </a:lnTo>
                    <a:lnTo>
                      <a:pt x="73" y="71"/>
                    </a:lnTo>
                    <a:lnTo>
                      <a:pt x="73" y="72"/>
                    </a:lnTo>
                    <a:lnTo>
                      <a:pt x="74" y="72"/>
                    </a:lnTo>
                    <a:lnTo>
                      <a:pt x="75" y="74"/>
                    </a:lnTo>
                    <a:lnTo>
                      <a:pt x="77" y="75"/>
                    </a:lnTo>
                    <a:lnTo>
                      <a:pt x="78" y="76"/>
                    </a:lnTo>
                    <a:lnTo>
                      <a:pt x="79" y="78"/>
                    </a:lnTo>
                    <a:lnTo>
                      <a:pt x="80" y="79"/>
                    </a:lnTo>
                    <a:lnTo>
                      <a:pt x="82" y="80"/>
                    </a:lnTo>
                    <a:lnTo>
                      <a:pt x="83" y="80"/>
                    </a:lnTo>
                    <a:lnTo>
                      <a:pt x="83" y="82"/>
                    </a:lnTo>
                    <a:lnTo>
                      <a:pt x="84" y="82"/>
                    </a:lnTo>
                    <a:lnTo>
                      <a:pt x="85" y="83"/>
                    </a:lnTo>
                    <a:lnTo>
                      <a:pt x="87" y="84"/>
                    </a:lnTo>
                    <a:lnTo>
                      <a:pt x="88" y="85"/>
                    </a:lnTo>
                    <a:lnTo>
                      <a:pt x="89" y="87"/>
                    </a:lnTo>
                    <a:lnTo>
                      <a:pt x="91" y="87"/>
                    </a:lnTo>
                    <a:lnTo>
                      <a:pt x="91" y="88"/>
                    </a:lnTo>
                    <a:lnTo>
                      <a:pt x="92" y="88"/>
                    </a:lnTo>
                    <a:lnTo>
                      <a:pt x="93" y="89"/>
                    </a:lnTo>
                    <a:lnTo>
                      <a:pt x="93" y="91"/>
                    </a:lnTo>
                    <a:lnTo>
                      <a:pt x="94" y="91"/>
                    </a:lnTo>
                    <a:lnTo>
                      <a:pt x="96" y="92"/>
                    </a:lnTo>
                    <a:lnTo>
                      <a:pt x="97" y="93"/>
                    </a:lnTo>
                    <a:lnTo>
                      <a:pt x="98" y="95"/>
                    </a:lnTo>
                    <a:lnTo>
                      <a:pt x="99" y="95"/>
                    </a:lnTo>
                    <a:lnTo>
                      <a:pt x="101" y="96"/>
                    </a:lnTo>
                    <a:lnTo>
                      <a:pt x="101" y="97"/>
                    </a:lnTo>
                    <a:lnTo>
                      <a:pt x="102" y="97"/>
                    </a:lnTo>
                    <a:lnTo>
                      <a:pt x="103" y="99"/>
                    </a:lnTo>
                    <a:lnTo>
                      <a:pt x="105" y="100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3"/>
                    </a:lnTo>
                    <a:lnTo>
                      <a:pt x="108" y="103"/>
                    </a:lnTo>
                    <a:lnTo>
                      <a:pt x="110" y="104"/>
                    </a:lnTo>
                    <a:lnTo>
                      <a:pt x="111" y="105"/>
                    </a:lnTo>
                    <a:lnTo>
                      <a:pt x="112" y="106"/>
                    </a:lnTo>
                    <a:lnTo>
                      <a:pt x="113" y="106"/>
                    </a:lnTo>
                    <a:lnTo>
                      <a:pt x="113" y="108"/>
                    </a:lnTo>
                    <a:lnTo>
                      <a:pt x="115" y="108"/>
                    </a:lnTo>
                    <a:lnTo>
                      <a:pt x="116" y="109"/>
                    </a:lnTo>
                    <a:lnTo>
                      <a:pt x="117" y="110"/>
                    </a:lnTo>
                    <a:lnTo>
                      <a:pt x="119" y="110"/>
                    </a:lnTo>
                    <a:lnTo>
                      <a:pt x="119" y="112"/>
                    </a:lnTo>
                    <a:lnTo>
                      <a:pt x="120" y="112"/>
                    </a:lnTo>
                    <a:lnTo>
                      <a:pt x="121" y="113"/>
                    </a:lnTo>
                    <a:lnTo>
                      <a:pt x="122" y="114"/>
                    </a:lnTo>
                    <a:lnTo>
                      <a:pt x="124" y="116"/>
                    </a:lnTo>
                    <a:lnTo>
                      <a:pt x="125" y="116"/>
                    </a:lnTo>
                    <a:lnTo>
                      <a:pt x="125" y="117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9" y="118"/>
                    </a:lnTo>
                    <a:lnTo>
                      <a:pt x="129" y="120"/>
                    </a:lnTo>
                    <a:lnTo>
                      <a:pt x="130" y="120"/>
                    </a:lnTo>
                    <a:lnTo>
                      <a:pt x="131" y="121"/>
                    </a:lnTo>
                    <a:lnTo>
                      <a:pt x="133" y="122"/>
                    </a:lnTo>
                    <a:lnTo>
                      <a:pt x="134" y="122"/>
                    </a:lnTo>
                    <a:lnTo>
                      <a:pt x="135" y="124"/>
                    </a:lnTo>
                    <a:lnTo>
                      <a:pt x="136" y="125"/>
                    </a:lnTo>
                    <a:lnTo>
                      <a:pt x="138" y="125"/>
                    </a:lnTo>
                    <a:lnTo>
                      <a:pt x="138" y="126"/>
                    </a:lnTo>
                    <a:lnTo>
                      <a:pt x="139" y="126"/>
                    </a:lnTo>
                    <a:lnTo>
                      <a:pt x="140" y="127"/>
                    </a:lnTo>
                    <a:lnTo>
                      <a:pt x="141" y="127"/>
                    </a:lnTo>
                    <a:lnTo>
                      <a:pt x="141" y="129"/>
                    </a:lnTo>
                    <a:lnTo>
                      <a:pt x="143" y="129"/>
                    </a:lnTo>
                    <a:lnTo>
                      <a:pt x="144" y="130"/>
                    </a:lnTo>
                    <a:lnTo>
                      <a:pt x="145" y="131"/>
                    </a:lnTo>
                    <a:lnTo>
                      <a:pt x="147" y="131"/>
                    </a:lnTo>
                    <a:lnTo>
                      <a:pt x="147" y="133"/>
                    </a:lnTo>
                    <a:lnTo>
                      <a:pt x="148" y="133"/>
                    </a:lnTo>
                    <a:lnTo>
                      <a:pt x="149" y="134"/>
                    </a:lnTo>
                    <a:lnTo>
                      <a:pt x="150" y="134"/>
                    </a:lnTo>
                    <a:lnTo>
                      <a:pt x="150" y="135"/>
                    </a:lnTo>
                    <a:lnTo>
                      <a:pt x="152" y="135"/>
                    </a:lnTo>
                    <a:lnTo>
                      <a:pt x="153" y="137"/>
                    </a:lnTo>
                    <a:lnTo>
                      <a:pt x="154" y="137"/>
                    </a:lnTo>
                    <a:lnTo>
                      <a:pt x="154" y="138"/>
                    </a:lnTo>
                    <a:lnTo>
                      <a:pt x="155" y="138"/>
                    </a:lnTo>
                    <a:lnTo>
                      <a:pt x="155" y="139"/>
                    </a:lnTo>
                    <a:lnTo>
                      <a:pt x="161" y="142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11143" name="Text Box 129"/>
            <p:cNvSpPr txBox="1">
              <a:spLocks noChangeArrowheads="1"/>
            </p:cNvSpPr>
            <p:nvPr/>
          </p:nvSpPr>
          <p:spPr bwMode="auto">
            <a:xfrm>
              <a:off x="4770" y="1623"/>
              <a:ext cx="4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ru-RU" i="1" dirty="0" smtClean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r>
                <a:rPr lang="ru-RU" i="1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</a:t>
              </a:r>
              <a:r>
                <a:rPr lang="en-US" i="1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ru-RU" dirty="0"/>
            </a:p>
          </p:txBody>
        </p:sp>
        <p:grpSp>
          <p:nvGrpSpPr>
            <p:cNvPr id="211144" name="Group 130"/>
            <p:cNvGrpSpPr>
              <a:grpSpLocks/>
            </p:cNvGrpSpPr>
            <p:nvPr/>
          </p:nvGrpSpPr>
          <p:grpSpPr bwMode="auto">
            <a:xfrm>
              <a:off x="249" y="1791"/>
              <a:ext cx="301" cy="1714"/>
              <a:chOff x="1161" y="2365"/>
              <a:chExt cx="579" cy="1831"/>
            </a:xfrm>
          </p:grpSpPr>
          <p:grpSp>
            <p:nvGrpSpPr>
              <p:cNvPr id="211145" name="Group 131"/>
              <p:cNvGrpSpPr>
                <a:grpSpLocks/>
              </p:cNvGrpSpPr>
              <p:nvPr/>
            </p:nvGrpSpPr>
            <p:grpSpPr bwMode="auto">
              <a:xfrm>
                <a:off x="1161" y="2480"/>
                <a:ext cx="579" cy="1606"/>
                <a:chOff x="1161" y="2480"/>
                <a:chExt cx="579" cy="1606"/>
              </a:xfrm>
            </p:grpSpPr>
            <p:sp>
              <p:nvSpPr>
                <p:cNvPr id="211155" name="Line 132"/>
                <p:cNvSpPr>
                  <a:spLocks noChangeShapeType="1"/>
                </p:cNvSpPr>
                <p:nvPr/>
              </p:nvSpPr>
              <p:spPr bwMode="auto">
                <a:xfrm>
                  <a:off x="1167" y="2480"/>
                  <a:ext cx="57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11156" name="Line 133"/>
                <p:cNvSpPr>
                  <a:spLocks noChangeShapeType="1"/>
                </p:cNvSpPr>
                <p:nvPr/>
              </p:nvSpPr>
              <p:spPr bwMode="auto">
                <a:xfrm>
                  <a:off x="1165" y="2712"/>
                  <a:ext cx="570" cy="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11157" name="Line 134"/>
                <p:cNvSpPr>
                  <a:spLocks noChangeShapeType="1"/>
                </p:cNvSpPr>
                <p:nvPr/>
              </p:nvSpPr>
              <p:spPr bwMode="auto">
                <a:xfrm>
                  <a:off x="1169" y="2944"/>
                  <a:ext cx="57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11158" name="Line 135"/>
                <p:cNvSpPr>
                  <a:spLocks noChangeShapeType="1"/>
                </p:cNvSpPr>
                <p:nvPr/>
              </p:nvSpPr>
              <p:spPr bwMode="auto">
                <a:xfrm>
                  <a:off x="1169" y="3167"/>
                  <a:ext cx="57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11159" name="Line 136"/>
                <p:cNvSpPr>
                  <a:spLocks noChangeShapeType="1"/>
                </p:cNvSpPr>
                <p:nvPr/>
              </p:nvSpPr>
              <p:spPr bwMode="auto">
                <a:xfrm>
                  <a:off x="1165" y="3391"/>
                  <a:ext cx="570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11160" name="Line 137"/>
                <p:cNvSpPr>
                  <a:spLocks noChangeShapeType="1"/>
                </p:cNvSpPr>
                <p:nvPr/>
              </p:nvSpPr>
              <p:spPr bwMode="auto">
                <a:xfrm>
                  <a:off x="1170" y="3623"/>
                  <a:ext cx="57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11161" name="Line 138"/>
                <p:cNvSpPr>
                  <a:spLocks noChangeShapeType="1"/>
                </p:cNvSpPr>
                <p:nvPr/>
              </p:nvSpPr>
              <p:spPr bwMode="auto">
                <a:xfrm>
                  <a:off x="1164" y="3854"/>
                  <a:ext cx="57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11162" name="Line 139"/>
                <p:cNvSpPr>
                  <a:spLocks noChangeShapeType="1"/>
                </p:cNvSpPr>
                <p:nvPr/>
              </p:nvSpPr>
              <p:spPr bwMode="auto">
                <a:xfrm>
                  <a:off x="1161" y="4086"/>
                  <a:ext cx="57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211146" name="Line 140"/>
              <p:cNvSpPr>
                <a:spLocks noChangeShapeType="1"/>
              </p:cNvSpPr>
              <p:nvPr/>
            </p:nvSpPr>
            <p:spPr bwMode="auto">
              <a:xfrm>
                <a:off x="1163" y="2365"/>
                <a:ext cx="57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47" name="Line 141"/>
              <p:cNvSpPr>
                <a:spLocks noChangeShapeType="1"/>
              </p:cNvSpPr>
              <p:nvPr/>
            </p:nvSpPr>
            <p:spPr bwMode="auto">
              <a:xfrm>
                <a:off x="1167" y="2590"/>
                <a:ext cx="571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48" name="Line 142"/>
              <p:cNvSpPr>
                <a:spLocks noChangeShapeType="1"/>
              </p:cNvSpPr>
              <p:nvPr/>
            </p:nvSpPr>
            <p:spPr bwMode="auto">
              <a:xfrm>
                <a:off x="1165" y="2822"/>
                <a:ext cx="570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49" name="Line 143"/>
              <p:cNvSpPr>
                <a:spLocks noChangeShapeType="1"/>
              </p:cNvSpPr>
              <p:nvPr/>
            </p:nvSpPr>
            <p:spPr bwMode="auto">
              <a:xfrm>
                <a:off x="1169" y="3054"/>
                <a:ext cx="57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50" name="Line 144"/>
              <p:cNvSpPr>
                <a:spLocks noChangeShapeType="1"/>
              </p:cNvSpPr>
              <p:nvPr/>
            </p:nvSpPr>
            <p:spPr bwMode="auto">
              <a:xfrm>
                <a:off x="1169" y="3277"/>
                <a:ext cx="57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51" name="Line 145"/>
              <p:cNvSpPr>
                <a:spLocks noChangeShapeType="1"/>
              </p:cNvSpPr>
              <p:nvPr/>
            </p:nvSpPr>
            <p:spPr bwMode="auto">
              <a:xfrm>
                <a:off x="1165" y="3501"/>
                <a:ext cx="570" cy="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52" name="Line 146"/>
              <p:cNvSpPr>
                <a:spLocks noChangeShapeType="1"/>
              </p:cNvSpPr>
              <p:nvPr/>
            </p:nvSpPr>
            <p:spPr bwMode="auto">
              <a:xfrm>
                <a:off x="1170" y="3733"/>
                <a:ext cx="57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53" name="Line 147"/>
              <p:cNvSpPr>
                <a:spLocks noChangeShapeType="1"/>
              </p:cNvSpPr>
              <p:nvPr/>
            </p:nvSpPr>
            <p:spPr bwMode="auto">
              <a:xfrm>
                <a:off x="1164" y="3964"/>
                <a:ext cx="57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54" name="Line 148"/>
              <p:cNvSpPr>
                <a:spLocks noChangeShapeType="1"/>
              </p:cNvSpPr>
              <p:nvPr/>
            </p:nvSpPr>
            <p:spPr bwMode="auto">
              <a:xfrm>
                <a:off x="1161" y="4196"/>
                <a:ext cx="57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graphicFrame>
        <p:nvGraphicFramePr>
          <p:cNvPr id="211110" name="Object 166"/>
          <p:cNvGraphicFramePr>
            <a:graphicFrameLocks noChangeAspect="1"/>
          </p:cNvGraphicFramePr>
          <p:nvPr/>
        </p:nvGraphicFramePr>
        <p:xfrm>
          <a:off x="4500562" y="142852"/>
          <a:ext cx="1728788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1" name="Формула" r:id="rId3" imgW="596880" imgH="393480" progId="Equation.3">
                  <p:embed/>
                </p:oleObj>
              </mc:Choice>
              <mc:Fallback>
                <p:oleObj name="Формула" r:id="rId3" imgW="59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142852"/>
                        <a:ext cx="1728788" cy="114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118" name="AutoShape 167"/>
          <p:cNvSpPr>
            <a:spLocks noChangeArrowheads="1"/>
          </p:cNvSpPr>
          <p:nvPr/>
        </p:nvSpPr>
        <p:spPr bwMode="auto">
          <a:xfrm>
            <a:off x="4143375" y="71438"/>
            <a:ext cx="2743200" cy="1260475"/>
          </a:xfrm>
          <a:prstGeom prst="foldedCorner">
            <a:avLst>
              <a:gd name="adj" fmla="val 23222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11119" name="Rectangle 3"/>
          <p:cNvSpPr>
            <a:spLocks noChangeArrowheads="1"/>
          </p:cNvSpPr>
          <p:nvPr/>
        </p:nvSpPr>
        <p:spPr bwMode="auto">
          <a:xfrm>
            <a:off x="428625" y="1143000"/>
            <a:ext cx="371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onstantia" pitchFamily="18" charset="0"/>
              </a:rPr>
              <a:t>(</a:t>
            </a:r>
            <a:r>
              <a:rPr lang="ru-RU" b="1" i="1" dirty="0">
                <a:latin typeface="Constantia" pitchFamily="18" charset="0"/>
              </a:rPr>
              <a:t>рад</a:t>
            </a:r>
            <a:r>
              <a:rPr lang="en-US" b="1" dirty="0">
                <a:latin typeface="Constantia" pitchFamily="18" charset="0"/>
              </a:rPr>
              <a:t>/</a:t>
            </a:r>
            <a:r>
              <a:rPr lang="ru-RU" b="1" i="1" dirty="0">
                <a:latin typeface="Constantia" pitchFamily="18" charset="0"/>
              </a:rPr>
              <a:t>нм </a:t>
            </a:r>
            <a:r>
              <a:rPr lang="en-US" b="1" i="1" dirty="0">
                <a:latin typeface="Constantia" pitchFamily="18" charset="0"/>
              </a:rPr>
              <a:t>   </a:t>
            </a:r>
            <a:r>
              <a:rPr lang="ru-RU" b="1" i="1" dirty="0">
                <a:latin typeface="Constantia" pitchFamily="18" charset="0"/>
              </a:rPr>
              <a:t>или </a:t>
            </a:r>
            <a:r>
              <a:rPr lang="en-US" b="1" i="1" dirty="0">
                <a:latin typeface="Constantia" pitchFamily="18" charset="0"/>
              </a:rPr>
              <a:t>   </a:t>
            </a:r>
            <a:r>
              <a:rPr lang="ru-RU" b="1" i="1" dirty="0">
                <a:latin typeface="Constantia" pitchFamily="18" charset="0"/>
              </a:rPr>
              <a:t>град</a:t>
            </a:r>
            <a:r>
              <a:rPr lang="en-US" b="1" dirty="0">
                <a:latin typeface="Constantia" pitchFamily="18" charset="0"/>
              </a:rPr>
              <a:t>/</a:t>
            </a:r>
            <a:r>
              <a:rPr lang="ru-RU" b="1" i="1" dirty="0">
                <a:latin typeface="Constantia" pitchFamily="18" charset="0"/>
              </a:rPr>
              <a:t>нм</a:t>
            </a:r>
            <a:r>
              <a:rPr lang="en-US" b="1" i="1" dirty="0">
                <a:latin typeface="Constantia" pitchFamily="18" charset="0"/>
              </a:rPr>
              <a:t>   </a:t>
            </a:r>
            <a:r>
              <a:rPr lang="en-US" b="1" dirty="0">
                <a:latin typeface="Constantia" pitchFamily="18" charset="0"/>
              </a:rPr>
              <a:t>!</a:t>
            </a:r>
            <a:r>
              <a:rPr lang="ru-RU" b="1" dirty="0">
                <a:latin typeface="Constantia" pitchFamily="18" charset="0"/>
              </a:rPr>
              <a:t>)</a:t>
            </a:r>
          </a:p>
        </p:txBody>
      </p:sp>
      <p:sp>
        <p:nvSpPr>
          <p:cNvPr id="211120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211112" name="Object 168"/>
          <p:cNvGraphicFramePr>
            <a:graphicFrameLocks noChangeAspect="1"/>
          </p:cNvGraphicFramePr>
          <p:nvPr/>
        </p:nvGraphicFramePr>
        <p:xfrm>
          <a:off x="3429000" y="5572125"/>
          <a:ext cx="1071563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2" name="Формула" r:id="rId5" imgW="647419" imgH="444307" progId="Equation.3">
                  <p:embed/>
                </p:oleObj>
              </mc:Choice>
              <mc:Fallback>
                <p:oleObj name="Формула" r:id="rId5" imgW="647419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572125"/>
                        <a:ext cx="1071563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121" name="AutoShape 167"/>
          <p:cNvSpPr>
            <a:spLocks noChangeArrowheads="1"/>
          </p:cNvSpPr>
          <p:nvPr/>
        </p:nvSpPr>
        <p:spPr bwMode="auto">
          <a:xfrm>
            <a:off x="3082925" y="5492750"/>
            <a:ext cx="1989138" cy="974725"/>
          </a:xfrm>
          <a:prstGeom prst="foldedCorner">
            <a:avLst>
              <a:gd name="adj" fmla="val 25551"/>
            </a:avLst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11122" name="Line 92"/>
          <p:cNvSpPr>
            <a:spLocks noChangeShapeType="1"/>
          </p:cNvSpPr>
          <p:nvPr/>
        </p:nvSpPr>
        <p:spPr bwMode="auto">
          <a:xfrm rot="-5400000">
            <a:off x="5715795" y="3894931"/>
            <a:ext cx="3700462" cy="3175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1123" name="Text Box 111"/>
          <p:cNvSpPr txBox="1">
            <a:spLocks noChangeArrowheads="1"/>
          </p:cNvSpPr>
          <p:nvPr/>
        </p:nvSpPr>
        <p:spPr bwMode="auto">
          <a:xfrm>
            <a:off x="7681913" y="1982788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179" tIns="31090" rIns="62179" bIns="31090"/>
          <a:lstStyle/>
          <a:p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X</a:t>
            </a:r>
            <a:endParaRPr lang="ru-RU" sz="2000" dirty="0"/>
          </a:p>
        </p:txBody>
      </p:sp>
      <p:sp>
        <p:nvSpPr>
          <p:cNvPr id="211124" name="Rectangle 3"/>
          <p:cNvSpPr>
            <a:spLocks noChangeArrowheads="1"/>
          </p:cNvSpPr>
          <p:nvPr/>
        </p:nvSpPr>
        <p:spPr bwMode="auto">
          <a:xfrm>
            <a:off x="2000253" y="1714500"/>
            <a:ext cx="400050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000FF"/>
                </a:solidFill>
                <a:latin typeface="Constantia" pitchFamily="18" charset="0"/>
              </a:rPr>
              <a:t>D</a:t>
            </a:r>
            <a:r>
              <a:rPr lang="en-US" sz="2800" dirty="0">
                <a:solidFill>
                  <a:srgbClr val="0000FF"/>
                </a:solidFill>
                <a:latin typeface="Constantia" pitchFamily="18" charset="0"/>
              </a:rPr>
              <a:t> = </a:t>
            </a:r>
            <a:r>
              <a:rPr lang="en-US" sz="2800" i="1" dirty="0">
                <a:solidFill>
                  <a:srgbClr val="0000FF"/>
                </a:solidFill>
                <a:latin typeface="Constantia" pitchFamily="18" charset="0"/>
              </a:rPr>
              <a:t>D</a:t>
            </a:r>
            <a:r>
              <a:rPr lang="en-US" sz="2800" dirty="0">
                <a:solidFill>
                  <a:srgbClr val="0000FF"/>
                </a:solidFill>
                <a:latin typeface="Constantia" pitchFamily="18" charset="0"/>
              </a:rPr>
              <a:t>(</a:t>
            </a:r>
            <a:r>
              <a:rPr lang="en-US" sz="2800" i="1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</a:t>
            </a:r>
            <a:r>
              <a:rPr lang="en-US" sz="2800" dirty="0">
                <a:solidFill>
                  <a:srgbClr val="0000FF"/>
                </a:solidFill>
                <a:latin typeface="Constantia" pitchFamily="18" charset="0"/>
              </a:rPr>
              <a:t>) </a:t>
            </a:r>
            <a:r>
              <a:rPr lang="en-US" dirty="0">
                <a:solidFill>
                  <a:srgbClr val="0000FF"/>
                </a:solidFill>
                <a:latin typeface="Constantia" pitchFamily="18" charset="0"/>
              </a:rPr>
              <a:t>–</a:t>
            </a:r>
            <a:r>
              <a:rPr lang="en-US" sz="2800" dirty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i="1" dirty="0">
                <a:solidFill>
                  <a:srgbClr val="0000FF"/>
                </a:solidFill>
                <a:latin typeface="Constantia" pitchFamily="18" charset="0"/>
              </a:rPr>
              <a:t>нелинейная </a:t>
            </a:r>
            <a:r>
              <a:rPr lang="ru-RU" i="1" dirty="0" smtClean="0">
                <a:solidFill>
                  <a:srgbClr val="0000FF"/>
                </a:solidFill>
                <a:latin typeface="Constantia" pitchFamily="18" charset="0"/>
              </a:rPr>
              <a:t>ф-ия!</a:t>
            </a:r>
            <a:endParaRPr lang="ru-RU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79" name="Выгнутая вниз стрелка 78"/>
          <p:cNvSpPr/>
          <p:nvPr/>
        </p:nvSpPr>
        <p:spPr>
          <a:xfrm rot="18696287">
            <a:off x="5826919" y="1648619"/>
            <a:ext cx="1527175" cy="3921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1126" name="Rectangle 3"/>
          <p:cNvSpPr>
            <a:spLocks noChangeArrowheads="1"/>
          </p:cNvSpPr>
          <p:nvPr/>
        </p:nvSpPr>
        <p:spPr bwMode="auto">
          <a:xfrm>
            <a:off x="5357813" y="6072188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onstantia" pitchFamily="18" charset="0"/>
              </a:rPr>
              <a:t>(</a:t>
            </a:r>
            <a:r>
              <a:rPr lang="ru-RU" b="1" i="1" dirty="0">
                <a:latin typeface="Constantia" pitchFamily="18" charset="0"/>
              </a:rPr>
              <a:t>мм</a:t>
            </a:r>
            <a:r>
              <a:rPr lang="en-US" b="1" dirty="0">
                <a:latin typeface="Constantia" pitchFamily="18" charset="0"/>
              </a:rPr>
              <a:t>/</a:t>
            </a:r>
            <a:r>
              <a:rPr lang="ru-RU" b="1" i="1" dirty="0">
                <a:latin typeface="Constantia" pitchFamily="18" charset="0"/>
              </a:rPr>
              <a:t>нм</a:t>
            </a:r>
            <a:r>
              <a:rPr lang="en-US" b="1" dirty="0">
                <a:latin typeface="Constantia" pitchFamily="18" charset="0"/>
              </a:rPr>
              <a:t>!</a:t>
            </a:r>
            <a:r>
              <a:rPr lang="ru-RU" b="1" dirty="0">
                <a:latin typeface="Constantia" pitchFamily="18" charset="0"/>
              </a:rPr>
              <a:t>)</a:t>
            </a:r>
          </a:p>
        </p:txBody>
      </p:sp>
      <p:graphicFrame>
        <p:nvGraphicFramePr>
          <p:cNvPr id="2" name="Object 169"/>
          <p:cNvGraphicFramePr>
            <a:graphicFrameLocks noChangeAspect="1"/>
          </p:cNvGraphicFramePr>
          <p:nvPr/>
        </p:nvGraphicFramePr>
        <p:xfrm>
          <a:off x="7500958" y="428604"/>
          <a:ext cx="1171820" cy="712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3" name="Формула" r:id="rId7" imgW="647640" imgH="393480" progId="Equation.3">
                  <p:embed/>
                </p:oleObj>
              </mc:Choice>
              <mc:Fallback>
                <p:oleObj name="Формула" r:id="rId7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58" y="428604"/>
                        <a:ext cx="1171820" cy="7128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 Box 111"/>
          <p:cNvSpPr txBox="1">
            <a:spLocks noChangeArrowheads="1"/>
          </p:cNvSpPr>
          <p:nvPr/>
        </p:nvSpPr>
        <p:spPr bwMode="auto">
          <a:xfrm>
            <a:off x="3500430" y="3786190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179" tIns="31090" rIns="62179" bIns="31090"/>
          <a:lstStyle/>
          <a:p>
            <a:r>
              <a:rPr lang="en-US" i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</a:t>
            </a:r>
            <a:endParaRPr lang="ru-RU" dirty="0"/>
          </a:p>
        </p:txBody>
      </p:sp>
      <p:sp>
        <p:nvSpPr>
          <p:cNvPr id="82" name="Text Box 129"/>
          <p:cNvSpPr txBox="1">
            <a:spLocks noChangeArrowheads="1"/>
          </p:cNvSpPr>
          <p:nvPr/>
        </p:nvSpPr>
        <p:spPr bwMode="auto">
          <a:xfrm>
            <a:off x="3357554" y="3195640"/>
            <a:ext cx="785818" cy="37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179" tIns="31090" rIns="62179" bIns="31090"/>
          <a:lstStyle/>
          <a:p>
            <a:r>
              <a:rPr lang="en-US" i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</a:t>
            </a:r>
            <a:endParaRPr lang="ru-RU" dirty="0"/>
          </a:p>
        </p:txBody>
      </p:sp>
      <p:cxnSp>
        <p:nvCxnSpPr>
          <p:cNvPr id="84" name="Прямая со стрелкой 83"/>
          <p:cNvCxnSpPr/>
          <p:nvPr/>
        </p:nvCxnSpPr>
        <p:spPr>
          <a:xfrm flipV="1">
            <a:off x="3286116" y="3521827"/>
            <a:ext cx="785818" cy="1690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3214678" y="3730654"/>
            <a:ext cx="847732" cy="128547"/>
          </a:xfrm>
          <a:prstGeom prst="straightConnector1">
            <a:avLst/>
          </a:prstGeom>
          <a:ln w="12700">
            <a:solidFill>
              <a:srgbClr val="0000FF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04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573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" name="Rectangle 5"/>
          <p:cNvSpPr txBox="1">
            <a:spLocks/>
          </p:cNvSpPr>
          <p:nvPr/>
        </p:nvSpPr>
        <p:spPr bwMode="auto">
          <a:xfrm>
            <a:off x="500034" y="142852"/>
            <a:ext cx="5143536" cy="500066"/>
          </a:xfrm>
          <a:prstGeom prst="rect">
            <a:avLst/>
          </a:prstGeom>
          <a:ln w="9525" cap="rnd">
            <a:noFill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§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5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.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Дифракционная  решётка</a:t>
            </a:r>
          </a:p>
        </p:txBody>
      </p:sp>
      <p:pic>
        <p:nvPicPr>
          <p:cNvPr id="397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714375"/>
            <a:ext cx="88138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807095"/>
            <a:ext cx="8850724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39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Rectangle 573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398338" name="Picture 5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6985000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339" name="Line 577"/>
          <p:cNvSpPr>
            <a:spLocks noChangeShapeType="1"/>
          </p:cNvSpPr>
          <p:nvPr/>
        </p:nvSpPr>
        <p:spPr bwMode="auto">
          <a:xfrm flipV="1">
            <a:off x="1065213" y="4445000"/>
            <a:ext cx="252412" cy="690563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98340" name="Line 578"/>
          <p:cNvSpPr>
            <a:spLocks noChangeShapeType="1"/>
          </p:cNvSpPr>
          <p:nvPr/>
        </p:nvSpPr>
        <p:spPr bwMode="auto">
          <a:xfrm flipV="1">
            <a:off x="1068388" y="4241800"/>
            <a:ext cx="252412" cy="690563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98341" name="AutoShape 579"/>
          <p:cNvSpPr>
            <a:spLocks/>
          </p:cNvSpPr>
          <p:nvPr/>
        </p:nvSpPr>
        <p:spPr bwMode="auto">
          <a:xfrm rot="17423429" flipH="1">
            <a:off x="1158876" y="4033837"/>
            <a:ext cx="114300" cy="200025"/>
          </a:xfrm>
          <a:prstGeom prst="leftBrace">
            <a:avLst>
              <a:gd name="adj1" fmla="val 14583"/>
              <a:gd name="adj2" fmla="val 51546"/>
            </a:avLst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98342" name="Rectangle 104"/>
          <p:cNvSpPr>
            <a:spLocks noChangeArrowheads="1"/>
          </p:cNvSpPr>
          <p:nvPr/>
        </p:nvSpPr>
        <p:spPr bwMode="auto">
          <a:xfrm>
            <a:off x="428625" y="214313"/>
            <a:ext cx="7000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 dirty="0">
                <a:solidFill>
                  <a:srgbClr val="800000"/>
                </a:solidFill>
                <a:cs typeface="Times New Roman" pitchFamily="18" charset="0"/>
              </a:rPr>
              <a:t>5.1. Условия главных максимумов и главных минимумов </a:t>
            </a:r>
          </a:p>
        </p:txBody>
      </p:sp>
    </p:spTree>
    <p:extLst>
      <p:ext uri="{BB962C8B-B14F-4D97-AF65-F5344CB8AC3E}">
        <p14:creationId xmlns:p14="http://schemas.microsoft.com/office/powerpoint/2010/main" val="38943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39" name="Rectangle 551"/>
          <p:cNvSpPr>
            <a:spLocks noChangeArrowheads="1"/>
          </p:cNvSpPr>
          <p:nvPr/>
        </p:nvSpPr>
        <p:spPr bwMode="auto">
          <a:xfrm>
            <a:off x="0" y="312259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0241" name="Rectangle 555"/>
          <p:cNvSpPr>
            <a:spLocks noChangeArrowheads="1"/>
          </p:cNvSpPr>
          <p:nvPr/>
        </p:nvSpPr>
        <p:spPr bwMode="auto">
          <a:xfrm>
            <a:off x="642938" y="71438"/>
            <a:ext cx="729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Constantia" pitchFamily="18" charset="0"/>
              </a:rPr>
              <a:t>Распределение  интенсивности  при  дифракции  на  решётке</a:t>
            </a:r>
          </a:p>
        </p:txBody>
      </p:sp>
      <p:sp>
        <p:nvSpPr>
          <p:cNvPr id="200242" name="Rectangle 557"/>
          <p:cNvSpPr>
            <a:spLocks noChangeArrowheads="1"/>
          </p:cNvSpPr>
          <p:nvPr/>
        </p:nvSpPr>
        <p:spPr bwMode="auto">
          <a:xfrm>
            <a:off x="3556000" y="357188"/>
            <a:ext cx="180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5 щелей,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d =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ru-RU" b="1" i="1" dirty="0">
                <a:solidFill>
                  <a:srgbClr val="0000FF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200243" name="Rectangle 559"/>
          <p:cNvSpPr>
            <a:spLocks noChangeArrowheads="1"/>
          </p:cNvSpPr>
          <p:nvPr/>
        </p:nvSpPr>
        <p:spPr bwMode="auto">
          <a:xfrm>
            <a:off x="0" y="315752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71406" y="6283325"/>
            <a:ext cx="6692932" cy="384175"/>
            <a:chOff x="71406" y="6283325"/>
            <a:chExt cx="6692932" cy="384175"/>
          </a:xfrm>
        </p:grpSpPr>
        <p:graphicFrame>
          <p:nvGraphicFramePr>
            <p:cNvPr id="200238" name="Object 558"/>
            <p:cNvGraphicFramePr>
              <a:graphicFrameLocks noChangeAspect="1"/>
            </p:cNvGraphicFramePr>
            <p:nvPr/>
          </p:nvGraphicFramePr>
          <p:xfrm>
            <a:off x="3097213" y="6283325"/>
            <a:ext cx="3667125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26" name="Формула" r:id="rId3" imgW="1942920" imgH="203040" progId="Equation.3">
                    <p:embed/>
                  </p:oleObj>
                </mc:Choice>
                <mc:Fallback>
                  <p:oleObj name="Формула" r:id="rId3" imgW="19429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7213" y="6283325"/>
                          <a:ext cx="3667125" cy="384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0244" name="Rectangle 555"/>
            <p:cNvSpPr>
              <a:spLocks noChangeArrowheads="1"/>
            </p:cNvSpPr>
            <p:nvPr/>
          </p:nvSpPr>
          <p:spPr bwMode="auto">
            <a:xfrm>
              <a:off x="71406" y="6284936"/>
              <a:ext cx="25860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b="1" i="1" dirty="0">
                  <a:solidFill>
                    <a:srgbClr val="FF0000"/>
                  </a:solidFill>
                  <a:latin typeface="Constantia" pitchFamily="18" charset="0"/>
                </a:rPr>
                <a:t>Главные максимумы</a:t>
              </a:r>
              <a:r>
                <a:rPr lang="ru-RU" b="1" dirty="0">
                  <a:solidFill>
                    <a:srgbClr val="FF0000"/>
                  </a:solidFill>
                  <a:latin typeface="Constantia" pitchFamily="18" charset="0"/>
                </a:rPr>
                <a:t>:</a:t>
              </a:r>
            </a:p>
          </p:txBody>
        </p:sp>
      </p:grpSp>
      <p:sp>
        <p:nvSpPr>
          <p:cNvPr id="200245" name="Rectangle 555"/>
          <p:cNvSpPr>
            <a:spLocks noChangeArrowheads="1"/>
          </p:cNvSpPr>
          <p:nvPr/>
        </p:nvSpPr>
        <p:spPr bwMode="auto">
          <a:xfrm>
            <a:off x="642938" y="5573712"/>
            <a:ext cx="7599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Constantia" pitchFamily="18" charset="0"/>
              </a:rPr>
              <a:t>Главные минимумы</a:t>
            </a:r>
            <a:r>
              <a:rPr lang="ru-RU" b="1" dirty="0">
                <a:solidFill>
                  <a:srgbClr val="0000FF"/>
                </a:solidFill>
                <a:latin typeface="Constantia" pitchFamily="18" charset="0"/>
              </a:rPr>
              <a:t>:</a:t>
            </a:r>
            <a:r>
              <a:rPr lang="en-US" b="1" dirty="0">
                <a:solidFill>
                  <a:srgbClr val="0000FF"/>
                </a:solidFill>
                <a:latin typeface="Constantia" pitchFamily="18" charset="0"/>
              </a:rPr>
              <a:t> 	               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 =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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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1, 2, 3, …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5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7454" y="714356"/>
            <a:ext cx="7656512" cy="485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0240" name="Object 560"/>
          <p:cNvGraphicFramePr>
            <a:graphicFrameLocks noChangeAspect="1"/>
          </p:cNvGraphicFramePr>
          <p:nvPr/>
        </p:nvGraphicFramePr>
        <p:xfrm>
          <a:off x="6715140" y="6026174"/>
          <a:ext cx="55721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7" name="Формула" r:id="rId6" imgW="291960" imgH="431640" progId="Equation.3">
                  <p:embed/>
                </p:oleObj>
              </mc:Choice>
              <mc:Fallback>
                <p:oleObj name="Формула" r:id="rId6" imgW="291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6026174"/>
                        <a:ext cx="557212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184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0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0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24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Rectangle 3"/>
          <p:cNvSpPr>
            <a:spLocks noChangeArrowheads="1"/>
          </p:cNvSpPr>
          <p:nvPr/>
        </p:nvSpPr>
        <p:spPr bwMode="auto">
          <a:xfrm>
            <a:off x="-71438" y="1000125"/>
            <a:ext cx="807085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Constantia" pitchFamily="18" charset="0"/>
              </a:rPr>
              <a:t>К  объяснению  возникновения  дополнительных  минимумов</a:t>
            </a:r>
          </a:p>
        </p:txBody>
      </p:sp>
      <p:sp>
        <p:nvSpPr>
          <p:cNvPr id="400386" name="Rectangle 4"/>
          <p:cNvSpPr>
            <a:spLocks noChangeArrowheads="1"/>
          </p:cNvSpPr>
          <p:nvPr/>
        </p:nvSpPr>
        <p:spPr bwMode="auto">
          <a:xfrm>
            <a:off x="4714875" y="1273175"/>
            <a:ext cx="317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atin typeface="Constantia" pitchFamily="18" charset="0"/>
              </a:rPr>
              <a:t>Пример: число щелей </a:t>
            </a:r>
            <a:r>
              <a:rPr lang="en-US" b="1" i="1" dirty="0">
                <a:latin typeface="Constantia" pitchFamily="18" charset="0"/>
              </a:rPr>
              <a:t>N = 5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400387" name="AutoShape 5"/>
          <p:cNvSpPr>
            <a:spLocks noChangeArrowheads="1"/>
          </p:cNvSpPr>
          <p:nvPr/>
        </p:nvSpPr>
        <p:spPr bwMode="auto">
          <a:xfrm rot="5400000">
            <a:off x="2052638" y="2154237"/>
            <a:ext cx="431800" cy="288925"/>
          </a:xfrm>
          <a:custGeom>
            <a:avLst/>
            <a:gdLst>
              <a:gd name="T0" fmla="*/ 6474002 w 21600"/>
              <a:gd name="T1" fmla="*/ 0 h 21600"/>
              <a:gd name="T2" fmla="*/ 0 w 21600"/>
              <a:gd name="T3" fmla="*/ 1932360 h 21600"/>
              <a:gd name="T4" fmla="*/ 6474002 w 21600"/>
              <a:gd name="T5" fmla="*/ 3864707 h 21600"/>
              <a:gd name="T6" fmla="*/ 8632001 w 21600"/>
              <a:gd name="T7" fmla="*/ 193236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00388" name="Group 14"/>
          <p:cNvGrpSpPr>
            <a:grpSpLocks/>
          </p:cNvGrpSpPr>
          <p:nvPr/>
        </p:nvGrpSpPr>
        <p:grpSpPr bwMode="auto">
          <a:xfrm>
            <a:off x="539750" y="2259013"/>
            <a:ext cx="2873375" cy="2455862"/>
            <a:chOff x="2961" y="1227"/>
            <a:chExt cx="4524" cy="3867"/>
          </a:xfrm>
        </p:grpSpPr>
        <p:sp>
          <p:nvSpPr>
            <p:cNvPr id="400433" name="Line 15"/>
            <p:cNvSpPr>
              <a:spLocks noChangeShapeType="1"/>
            </p:cNvSpPr>
            <p:nvPr/>
          </p:nvSpPr>
          <p:spPr bwMode="auto">
            <a:xfrm>
              <a:off x="4041" y="1944"/>
              <a:ext cx="19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34" name="Line 16"/>
            <p:cNvSpPr>
              <a:spLocks noChangeShapeType="1"/>
            </p:cNvSpPr>
            <p:nvPr/>
          </p:nvSpPr>
          <p:spPr bwMode="auto">
            <a:xfrm rot="4320000">
              <a:off x="5330" y="2902"/>
              <a:ext cx="1983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35" name="Line 17"/>
            <p:cNvSpPr>
              <a:spLocks noChangeShapeType="1"/>
            </p:cNvSpPr>
            <p:nvPr/>
          </p:nvSpPr>
          <p:spPr bwMode="auto">
            <a:xfrm rot="8640000">
              <a:off x="4833" y="4410"/>
              <a:ext cx="198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36" name="Line 18"/>
            <p:cNvSpPr>
              <a:spLocks noChangeShapeType="1"/>
            </p:cNvSpPr>
            <p:nvPr/>
          </p:nvSpPr>
          <p:spPr bwMode="auto">
            <a:xfrm rot="-8640000">
              <a:off x="3225" y="4385"/>
              <a:ext cx="198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37" name="Line 19"/>
            <p:cNvSpPr>
              <a:spLocks noChangeShapeType="1"/>
            </p:cNvSpPr>
            <p:nvPr/>
          </p:nvSpPr>
          <p:spPr bwMode="auto">
            <a:xfrm rot="-4320000">
              <a:off x="2728" y="2879"/>
              <a:ext cx="198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38" name="Line 20"/>
            <p:cNvSpPr>
              <a:spLocks noChangeShapeType="1"/>
            </p:cNvSpPr>
            <p:nvPr/>
          </p:nvSpPr>
          <p:spPr bwMode="auto">
            <a:xfrm>
              <a:off x="6021" y="1938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39" name="Arc 21"/>
            <p:cNvSpPr>
              <a:spLocks/>
            </p:cNvSpPr>
            <p:nvPr/>
          </p:nvSpPr>
          <p:spPr bwMode="auto">
            <a:xfrm rot="4882489">
              <a:off x="6165" y="1998"/>
              <a:ext cx="360" cy="360"/>
            </a:xfrm>
            <a:custGeom>
              <a:avLst/>
              <a:gdLst>
                <a:gd name="T0" fmla="*/ 0 w 21600"/>
                <a:gd name="T1" fmla="*/ 0 h 21600"/>
                <a:gd name="T2" fmla="*/ 6 w 21600"/>
                <a:gd name="T3" fmla="*/ 6 h 21600"/>
                <a:gd name="T4" fmla="*/ 0 w 21600"/>
                <a:gd name="T5" fmla="*/ 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40" name="Text Box 22"/>
            <p:cNvSpPr txBox="1">
              <a:spLocks noChangeArrowheads="1"/>
            </p:cNvSpPr>
            <p:nvPr/>
          </p:nvSpPr>
          <p:spPr bwMode="auto">
            <a:xfrm>
              <a:off x="6405" y="2118"/>
              <a:ext cx="10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dirty="0">
                  <a:latin typeface="Times New Roman" pitchFamily="18" charset="0"/>
                </a:rPr>
                <a:t>2</a:t>
              </a:r>
              <a:r>
                <a:rPr lang="ru-RU" i="1" dirty="0"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en-US" dirty="0">
                  <a:latin typeface="Times New Roman" pitchFamily="18" charset="0"/>
                </a:rPr>
                <a:t>/</a:t>
              </a:r>
              <a:r>
                <a:rPr lang="en-US" i="1" dirty="0">
                  <a:latin typeface="Times New Roman" pitchFamily="18" charset="0"/>
                </a:rPr>
                <a:t>N</a:t>
              </a:r>
              <a:endParaRPr lang="ru-RU" dirty="0"/>
            </a:p>
          </p:txBody>
        </p:sp>
        <p:sp>
          <p:nvSpPr>
            <p:cNvPr id="400441" name="Text Box 23"/>
            <p:cNvSpPr txBox="1">
              <a:spLocks noChangeArrowheads="1"/>
            </p:cNvSpPr>
            <p:nvPr/>
          </p:nvSpPr>
          <p:spPr bwMode="auto">
            <a:xfrm>
              <a:off x="4677" y="1227"/>
              <a:ext cx="7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400" b="1" dirty="0">
                  <a:latin typeface="Times New Roman" pitchFamily="18" charset="0"/>
                </a:rPr>
                <a:t>E</a:t>
              </a:r>
              <a:r>
                <a:rPr lang="en-US" sz="2400" baseline="-25000" dirty="0">
                  <a:latin typeface="Times New Roman" pitchFamily="18" charset="0"/>
                </a:rPr>
                <a:t>1</a:t>
              </a:r>
              <a:endParaRPr lang="ru-RU" dirty="0"/>
            </a:p>
          </p:txBody>
        </p:sp>
        <p:sp>
          <p:nvSpPr>
            <p:cNvPr id="400442" name="Text Box 24"/>
            <p:cNvSpPr txBox="1">
              <a:spLocks noChangeArrowheads="1"/>
            </p:cNvSpPr>
            <p:nvPr/>
          </p:nvSpPr>
          <p:spPr bwMode="auto">
            <a:xfrm>
              <a:off x="2961" y="2214"/>
              <a:ext cx="845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400" b="1" dirty="0">
                  <a:latin typeface="Times New Roman" pitchFamily="18" charset="0"/>
                </a:rPr>
                <a:t>E</a:t>
              </a:r>
              <a:r>
                <a:rPr lang="ru-RU" sz="2400" b="1" baseline="-25000" dirty="0">
                  <a:latin typeface="Times New Roman" pitchFamily="18" charset="0"/>
                </a:rPr>
                <a:t>5</a:t>
              </a:r>
              <a:endParaRPr lang="ru-RU" dirty="0"/>
            </a:p>
          </p:txBody>
        </p:sp>
        <p:sp>
          <p:nvSpPr>
            <p:cNvPr id="400443" name="Text Box 25"/>
            <p:cNvSpPr txBox="1">
              <a:spLocks noChangeArrowheads="1"/>
            </p:cNvSpPr>
            <p:nvPr/>
          </p:nvSpPr>
          <p:spPr bwMode="auto">
            <a:xfrm>
              <a:off x="5661" y="4374"/>
              <a:ext cx="7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400" b="1" dirty="0">
                  <a:latin typeface="Times New Roman" pitchFamily="18" charset="0"/>
                </a:rPr>
                <a:t>E</a:t>
              </a:r>
              <a:r>
                <a:rPr lang="en-US" sz="2400" i="1" baseline="-25000" dirty="0">
                  <a:latin typeface="Times New Roman" pitchFamily="18" charset="0"/>
                </a:rPr>
                <a:t>k</a:t>
              </a:r>
              <a:endParaRPr lang="ru-RU" dirty="0"/>
            </a:p>
          </p:txBody>
        </p:sp>
      </p:grpSp>
      <p:grpSp>
        <p:nvGrpSpPr>
          <p:cNvPr id="400389" name="Group 26"/>
          <p:cNvGrpSpPr>
            <a:grpSpLocks/>
          </p:cNvGrpSpPr>
          <p:nvPr/>
        </p:nvGrpSpPr>
        <p:grpSpPr bwMode="auto">
          <a:xfrm>
            <a:off x="6083300" y="1793875"/>
            <a:ext cx="2089150" cy="1500188"/>
            <a:chOff x="7821" y="2034"/>
            <a:chExt cx="3288" cy="2364"/>
          </a:xfrm>
        </p:grpSpPr>
        <p:sp>
          <p:nvSpPr>
            <p:cNvPr id="400423" name="Line 27"/>
            <p:cNvSpPr>
              <a:spLocks noChangeShapeType="1"/>
            </p:cNvSpPr>
            <p:nvPr/>
          </p:nvSpPr>
          <p:spPr bwMode="auto">
            <a:xfrm>
              <a:off x="8025" y="2808"/>
              <a:ext cx="19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24" name="Line 28"/>
            <p:cNvSpPr>
              <a:spLocks noChangeShapeType="1"/>
            </p:cNvSpPr>
            <p:nvPr/>
          </p:nvSpPr>
          <p:spPr bwMode="auto">
            <a:xfrm rot="8640000">
              <a:off x="8205" y="3414"/>
              <a:ext cx="198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25" name="Line 29"/>
            <p:cNvSpPr>
              <a:spLocks noChangeShapeType="1"/>
            </p:cNvSpPr>
            <p:nvPr/>
          </p:nvSpPr>
          <p:spPr bwMode="auto">
            <a:xfrm rot="-8640000">
              <a:off x="7821" y="3378"/>
              <a:ext cx="198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26" name="Line 30"/>
            <p:cNvSpPr>
              <a:spLocks noChangeShapeType="1"/>
            </p:cNvSpPr>
            <p:nvPr/>
          </p:nvSpPr>
          <p:spPr bwMode="auto">
            <a:xfrm rot="-4320000">
              <a:off x="7743" y="3023"/>
              <a:ext cx="198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27" name="Line 31"/>
            <p:cNvSpPr>
              <a:spLocks noChangeShapeType="1"/>
            </p:cNvSpPr>
            <p:nvPr/>
          </p:nvSpPr>
          <p:spPr bwMode="auto">
            <a:xfrm>
              <a:off x="10005" y="2802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28" name="Arc 32"/>
            <p:cNvSpPr>
              <a:spLocks/>
            </p:cNvSpPr>
            <p:nvPr/>
          </p:nvSpPr>
          <p:spPr bwMode="auto">
            <a:xfrm rot="4882489">
              <a:off x="9808" y="2701"/>
              <a:ext cx="360" cy="685"/>
            </a:xfrm>
            <a:custGeom>
              <a:avLst/>
              <a:gdLst>
                <a:gd name="T0" fmla="*/ 0 w 21600"/>
                <a:gd name="T1" fmla="*/ 0 h 41084"/>
                <a:gd name="T2" fmla="*/ 3 w 21600"/>
                <a:gd name="T3" fmla="*/ 11 h 41084"/>
                <a:gd name="T4" fmla="*/ 0 w 21600"/>
                <a:gd name="T5" fmla="*/ 6 h 41084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084"/>
                <a:gd name="T11" fmla="*/ 21600 w 21600"/>
                <a:gd name="T12" fmla="*/ 41084 h 410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08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916"/>
                    <a:pt x="16825" y="37494"/>
                    <a:pt x="9323" y="41083"/>
                  </a:cubicBezTo>
                </a:path>
                <a:path w="21600" h="4108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916"/>
                    <a:pt x="16825" y="37494"/>
                    <a:pt x="9323" y="4108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29" name="Text Box 33"/>
            <p:cNvSpPr txBox="1">
              <a:spLocks noChangeArrowheads="1"/>
            </p:cNvSpPr>
            <p:nvPr/>
          </p:nvSpPr>
          <p:spPr bwMode="auto">
            <a:xfrm>
              <a:off x="10029" y="3006"/>
              <a:ext cx="10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>
                  <a:latin typeface="Times New Roman" pitchFamily="18" charset="0"/>
                </a:rPr>
                <a:t>4</a:t>
              </a:r>
              <a:r>
                <a:rPr lang="ru-RU" i="1" dirty="0"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en-US" dirty="0">
                  <a:latin typeface="Times New Roman" pitchFamily="18" charset="0"/>
                </a:rPr>
                <a:t>/</a:t>
              </a:r>
              <a:r>
                <a:rPr lang="en-US" i="1" dirty="0">
                  <a:latin typeface="Times New Roman" pitchFamily="18" charset="0"/>
                </a:rPr>
                <a:t>N</a:t>
              </a:r>
              <a:endParaRPr lang="ru-RU" dirty="0"/>
            </a:p>
          </p:txBody>
        </p:sp>
        <p:sp>
          <p:nvSpPr>
            <p:cNvPr id="400430" name="Text Box 34"/>
            <p:cNvSpPr txBox="1">
              <a:spLocks noChangeArrowheads="1"/>
            </p:cNvSpPr>
            <p:nvPr/>
          </p:nvSpPr>
          <p:spPr bwMode="auto">
            <a:xfrm>
              <a:off x="9285" y="2042"/>
              <a:ext cx="7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400" b="1" dirty="0">
                  <a:latin typeface="Times New Roman" pitchFamily="18" charset="0"/>
                </a:rPr>
                <a:t>E</a:t>
              </a:r>
              <a:r>
                <a:rPr lang="en-US" sz="2400" baseline="-25000" dirty="0">
                  <a:latin typeface="Times New Roman" pitchFamily="18" charset="0"/>
                </a:rPr>
                <a:t>1</a:t>
              </a:r>
              <a:endParaRPr lang="ru-RU" dirty="0"/>
            </a:p>
          </p:txBody>
        </p:sp>
        <p:sp>
          <p:nvSpPr>
            <p:cNvPr id="400431" name="Text Box 35"/>
            <p:cNvSpPr txBox="1">
              <a:spLocks noChangeArrowheads="1"/>
            </p:cNvSpPr>
            <p:nvPr/>
          </p:nvSpPr>
          <p:spPr bwMode="auto">
            <a:xfrm>
              <a:off x="8553" y="3678"/>
              <a:ext cx="7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400" b="1" dirty="0">
                  <a:latin typeface="Times New Roman" pitchFamily="18" charset="0"/>
                </a:rPr>
                <a:t>E</a:t>
              </a:r>
              <a:r>
                <a:rPr lang="en-US" sz="2400" baseline="-25000" dirty="0">
                  <a:latin typeface="Times New Roman" pitchFamily="18" charset="0"/>
                </a:rPr>
                <a:t>2</a:t>
              </a:r>
              <a:endParaRPr lang="ru-RU" dirty="0"/>
            </a:p>
          </p:txBody>
        </p:sp>
        <p:sp>
          <p:nvSpPr>
            <p:cNvPr id="400432" name="Line 36"/>
            <p:cNvSpPr>
              <a:spLocks noChangeShapeType="1"/>
            </p:cNvSpPr>
            <p:nvPr/>
          </p:nvSpPr>
          <p:spPr bwMode="auto">
            <a:xfrm rot="4320000">
              <a:off x="8343" y="3048"/>
              <a:ext cx="19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00390" name="Group 37"/>
          <p:cNvGrpSpPr>
            <a:grpSpLocks/>
          </p:cNvGrpSpPr>
          <p:nvPr/>
        </p:nvGrpSpPr>
        <p:grpSpPr bwMode="auto">
          <a:xfrm>
            <a:off x="2022475" y="4956175"/>
            <a:ext cx="1901825" cy="1758950"/>
            <a:chOff x="2486" y="7074"/>
            <a:chExt cx="2995" cy="2772"/>
          </a:xfrm>
        </p:grpSpPr>
        <p:sp>
          <p:nvSpPr>
            <p:cNvPr id="400413" name="Text Box 38"/>
            <p:cNvSpPr txBox="1">
              <a:spLocks noChangeArrowheads="1"/>
            </p:cNvSpPr>
            <p:nvPr/>
          </p:nvSpPr>
          <p:spPr bwMode="auto">
            <a:xfrm>
              <a:off x="4521" y="8154"/>
              <a:ext cx="7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400" b="1" dirty="0">
                  <a:latin typeface="Times New Roman" pitchFamily="18" charset="0"/>
                </a:rPr>
                <a:t>E</a:t>
              </a:r>
              <a:r>
                <a:rPr lang="en-US" sz="2400" baseline="-25000" dirty="0">
                  <a:latin typeface="Times New Roman" pitchFamily="18" charset="0"/>
                </a:rPr>
                <a:t>1</a:t>
              </a:r>
              <a:endParaRPr lang="ru-RU" dirty="0"/>
            </a:p>
          </p:txBody>
        </p:sp>
        <p:sp>
          <p:nvSpPr>
            <p:cNvPr id="400414" name="Line 39"/>
            <p:cNvSpPr>
              <a:spLocks noChangeShapeType="1"/>
            </p:cNvSpPr>
            <p:nvPr/>
          </p:nvSpPr>
          <p:spPr bwMode="auto">
            <a:xfrm>
              <a:off x="2690" y="8785"/>
              <a:ext cx="1983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15" name="Line 40"/>
            <p:cNvSpPr>
              <a:spLocks noChangeShapeType="1"/>
            </p:cNvSpPr>
            <p:nvPr/>
          </p:nvSpPr>
          <p:spPr bwMode="auto">
            <a:xfrm rot="-8640000">
              <a:off x="2882" y="8202"/>
              <a:ext cx="1983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16" name="Line 41"/>
            <p:cNvSpPr>
              <a:spLocks noChangeShapeType="1"/>
            </p:cNvSpPr>
            <p:nvPr/>
          </p:nvSpPr>
          <p:spPr bwMode="auto">
            <a:xfrm rot="4320000">
              <a:off x="2390" y="8569"/>
              <a:ext cx="1983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17" name="Line 42"/>
            <p:cNvSpPr>
              <a:spLocks noChangeShapeType="1"/>
            </p:cNvSpPr>
            <p:nvPr/>
          </p:nvSpPr>
          <p:spPr bwMode="auto">
            <a:xfrm rot="-4320000">
              <a:off x="3002" y="8545"/>
              <a:ext cx="1983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18" name="Line 43"/>
            <p:cNvSpPr>
              <a:spLocks noChangeShapeType="1"/>
            </p:cNvSpPr>
            <p:nvPr/>
          </p:nvSpPr>
          <p:spPr bwMode="auto">
            <a:xfrm rot="8640000">
              <a:off x="2486" y="8214"/>
              <a:ext cx="1983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19" name="Text Box 44"/>
            <p:cNvSpPr txBox="1">
              <a:spLocks noChangeArrowheads="1"/>
            </p:cNvSpPr>
            <p:nvPr/>
          </p:nvSpPr>
          <p:spPr bwMode="auto">
            <a:xfrm>
              <a:off x="4257" y="9126"/>
              <a:ext cx="10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>
                  <a:latin typeface="Times New Roman" pitchFamily="18" charset="0"/>
                </a:rPr>
                <a:t>6</a:t>
              </a:r>
              <a:r>
                <a:rPr lang="ru-RU" i="1" dirty="0"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en-US" dirty="0">
                  <a:latin typeface="Times New Roman" pitchFamily="18" charset="0"/>
                </a:rPr>
                <a:t>/</a:t>
              </a:r>
              <a:r>
                <a:rPr lang="en-US" i="1" dirty="0">
                  <a:latin typeface="Times New Roman" pitchFamily="18" charset="0"/>
                </a:rPr>
                <a:t>N</a:t>
              </a:r>
              <a:endParaRPr lang="ru-RU" dirty="0"/>
            </a:p>
          </p:txBody>
        </p:sp>
        <p:sp>
          <p:nvSpPr>
            <p:cNvPr id="400420" name="Arc 45"/>
            <p:cNvSpPr>
              <a:spLocks/>
            </p:cNvSpPr>
            <p:nvPr/>
          </p:nvSpPr>
          <p:spPr bwMode="auto">
            <a:xfrm rot="4882489">
              <a:off x="4173" y="8532"/>
              <a:ext cx="697" cy="720"/>
            </a:xfrm>
            <a:custGeom>
              <a:avLst/>
              <a:gdLst>
                <a:gd name="T0" fmla="*/ 6 w 41827"/>
                <a:gd name="T1" fmla="*/ 0 h 43200"/>
                <a:gd name="T2" fmla="*/ 0 w 41827"/>
                <a:gd name="T3" fmla="*/ 8 h 43200"/>
                <a:gd name="T4" fmla="*/ 6 w 41827"/>
                <a:gd name="T5" fmla="*/ 6 h 43200"/>
                <a:gd name="T6" fmla="*/ 0 60000 65536"/>
                <a:gd name="T7" fmla="*/ 0 60000 65536"/>
                <a:gd name="T8" fmla="*/ 0 60000 65536"/>
                <a:gd name="T9" fmla="*/ 0 w 41827"/>
                <a:gd name="T10" fmla="*/ 0 h 43200"/>
                <a:gd name="T11" fmla="*/ 41827 w 4182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827" h="43200" fill="none" extrusionOk="0">
                  <a:moveTo>
                    <a:pt x="20226" y="0"/>
                  </a:moveTo>
                  <a:cubicBezTo>
                    <a:pt x="32156" y="0"/>
                    <a:pt x="41827" y="9670"/>
                    <a:pt x="41827" y="21600"/>
                  </a:cubicBezTo>
                  <a:cubicBezTo>
                    <a:pt x="41827" y="33529"/>
                    <a:pt x="32156" y="43200"/>
                    <a:pt x="20227" y="43200"/>
                  </a:cubicBezTo>
                  <a:cubicBezTo>
                    <a:pt x="11220" y="43200"/>
                    <a:pt x="3159" y="37611"/>
                    <a:pt x="-1" y="29177"/>
                  </a:cubicBezTo>
                </a:path>
                <a:path w="41827" h="43200" stroke="0" extrusionOk="0">
                  <a:moveTo>
                    <a:pt x="20226" y="0"/>
                  </a:moveTo>
                  <a:cubicBezTo>
                    <a:pt x="32156" y="0"/>
                    <a:pt x="41827" y="9670"/>
                    <a:pt x="41827" y="21600"/>
                  </a:cubicBezTo>
                  <a:cubicBezTo>
                    <a:pt x="41827" y="33529"/>
                    <a:pt x="32156" y="43200"/>
                    <a:pt x="20227" y="43200"/>
                  </a:cubicBezTo>
                  <a:cubicBezTo>
                    <a:pt x="11220" y="43200"/>
                    <a:pt x="3159" y="37611"/>
                    <a:pt x="-1" y="29177"/>
                  </a:cubicBezTo>
                  <a:lnTo>
                    <a:pt x="20227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21" name="Line 46"/>
            <p:cNvSpPr>
              <a:spLocks noChangeShapeType="1"/>
            </p:cNvSpPr>
            <p:nvPr/>
          </p:nvSpPr>
          <p:spPr bwMode="auto">
            <a:xfrm>
              <a:off x="4401" y="8778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22" name="Text Box 47"/>
            <p:cNvSpPr txBox="1">
              <a:spLocks noChangeArrowheads="1"/>
            </p:cNvSpPr>
            <p:nvPr/>
          </p:nvSpPr>
          <p:spPr bwMode="auto">
            <a:xfrm>
              <a:off x="2961" y="7074"/>
              <a:ext cx="7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400" b="1" dirty="0">
                  <a:latin typeface="Times New Roman" pitchFamily="18" charset="0"/>
                </a:rPr>
                <a:t>E</a:t>
              </a:r>
              <a:r>
                <a:rPr lang="en-US" sz="2400" baseline="-25000" dirty="0">
                  <a:latin typeface="Times New Roman" pitchFamily="18" charset="0"/>
                </a:rPr>
                <a:t>2</a:t>
              </a:r>
              <a:endParaRPr lang="ru-RU" dirty="0"/>
            </a:p>
          </p:txBody>
        </p:sp>
      </p:grpSp>
      <p:grpSp>
        <p:nvGrpSpPr>
          <p:cNvPr id="400391" name="Group 48"/>
          <p:cNvGrpSpPr>
            <a:grpSpLocks/>
          </p:cNvGrpSpPr>
          <p:nvPr/>
        </p:nvGrpSpPr>
        <p:grpSpPr bwMode="auto">
          <a:xfrm>
            <a:off x="5856288" y="4483100"/>
            <a:ext cx="2460625" cy="2160588"/>
            <a:chOff x="6825" y="6534"/>
            <a:chExt cx="3876" cy="3402"/>
          </a:xfrm>
        </p:grpSpPr>
        <p:sp>
          <p:nvSpPr>
            <p:cNvPr id="400403" name="Line 49"/>
            <p:cNvSpPr>
              <a:spLocks noChangeShapeType="1"/>
            </p:cNvSpPr>
            <p:nvPr/>
          </p:nvSpPr>
          <p:spPr bwMode="auto">
            <a:xfrm flipV="1">
              <a:off x="7641" y="9577"/>
              <a:ext cx="19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04" name="Line 50"/>
            <p:cNvSpPr>
              <a:spLocks noChangeShapeType="1"/>
            </p:cNvSpPr>
            <p:nvPr/>
          </p:nvSpPr>
          <p:spPr bwMode="auto">
            <a:xfrm rot="17280000" flipV="1">
              <a:off x="8930" y="8618"/>
              <a:ext cx="1983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05" name="Line 51"/>
            <p:cNvSpPr>
              <a:spLocks noChangeShapeType="1"/>
            </p:cNvSpPr>
            <p:nvPr/>
          </p:nvSpPr>
          <p:spPr bwMode="auto">
            <a:xfrm rot="12960000" flipV="1">
              <a:off x="8433" y="7110"/>
              <a:ext cx="198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06" name="Line 52"/>
            <p:cNvSpPr>
              <a:spLocks noChangeShapeType="1"/>
            </p:cNvSpPr>
            <p:nvPr/>
          </p:nvSpPr>
          <p:spPr bwMode="auto">
            <a:xfrm rot="8640000" flipV="1">
              <a:off x="6825" y="7135"/>
              <a:ext cx="198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07" name="Line 53"/>
            <p:cNvSpPr>
              <a:spLocks noChangeShapeType="1"/>
            </p:cNvSpPr>
            <p:nvPr/>
          </p:nvSpPr>
          <p:spPr bwMode="auto">
            <a:xfrm rot="4320000" flipV="1">
              <a:off x="6328" y="8640"/>
              <a:ext cx="198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08" name="Line 54"/>
            <p:cNvSpPr>
              <a:spLocks noChangeShapeType="1"/>
            </p:cNvSpPr>
            <p:nvPr/>
          </p:nvSpPr>
          <p:spPr bwMode="auto">
            <a:xfrm flipV="1">
              <a:off x="9621" y="9582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09" name="Arc 55"/>
            <p:cNvSpPr>
              <a:spLocks/>
            </p:cNvSpPr>
            <p:nvPr/>
          </p:nvSpPr>
          <p:spPr bwMode="auto">
            <a:xfrm rot="5752499">
              <a:off x="9172" y="9216"/>
              <a:ext cx="720" cy="720"/>
            </a:xfrm>
            <a:custGeom>
              <a:avLst/>
              <a:gdLst>
                <a:gd name="T0" fmla="*/ 6 w 43200"/>
                <a:gd name="T1" fmla="*/ 0 h 43200"/>
                <a:gd name="T2" fmla="*/ 0 w 43200"/>
                <a:gd name="T3" fmla="*/ 4 h 43200"/>
                <a:gd name="T4" fmla="*/ 6 w 43200"/>
                <a:gd name="T5" fmla="*/ 6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9670"/>
                    <a:pt x="258" y="17749"/>
                    <a:pt x="768" y="15888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9670"/>
                    <a:pt x="258" y="17749"/>
                    <a:pt x="768" y="1588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10" name="Text Box 56"/>
            <p:cNvSpPr txBox="1">
              <a:spLocks noChangeArrowheads="1"/>
            </p:cNvSpPr>
            <p:nvPr/>
          </p:nvSpPr>
          <p:spPr bwMode="auto">
            <a:xfrm>
              <a:off x="8853" y="8424"/>
              <a:ext cx="10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>
                  <a:latin typeface="Times New Roman" pitchFamily="18" charset="0"/>
                </a:rPr>
                <a:t>8</a:t>
              </a:r>
              <a:r>
                <a:rPr lang="ru-RU" i="1" dirty="0"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en-US" dirty="0">
                  <a:latin typeface="Times New Roman" pitchFamily="18" charset="0"/>
                </a:rPr>
                <a:t>/</a:t>
              </a:r>
              <a:r>
                <a:rPr lang="en-US" i="1" dirty="0">
                  <a:latin typeface="Times New Roman" pitchFamily="18" charset="0"/>
                </a:rPr>
                <a:t>N</a:t>
              </a:r>
              <a:endParaRPr lang="ru-RU" dirty="0"/>
            </a:p>
          </p:txBody>
        </p:sp>
        <p:sp>
          <p:nvSpPr>
            <p:cNvPr id="400411" name="Text Box 57"/>
            <p:cNvSpPr txBox="1">
              <a:spLocks noChangeArrowheads="1"/>
            </p:cNvSpPr>
            <p:nvPr/>
          </p:nvSpPr>
          <p:spPr bwMode="auto">
            <a:xfrm>
              <a:off x="8361" y="8874"/>
              <a:ext cx="7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400" b="1" dirty="0">
                  <a:latin typeface="Times New Roman" pitchFamily="18" charset="0"/>
                </a:rPr>
                <a:t>E</a:t>
              </a:r>
              <a:r>
                <a:rPr lang="en-US" sz="2400" baseline="-25000" dirty="0">
                  <a:latin typeface="Times New Roman" pitchFamily="18" charset="0"/>
                </a:rPr>
                <a:t>1</a:t>
              </a:r>
              <a:endParaRPr lang="ru-RU" dirty="0"/>
            </a:p>
          </p:txBody>
        </p:sp>
        <p:sp>
          <p:nvSpPr>
            <p:cNvPr id="400412" name="Text Box 58"/>
            <p:cNvSpPr txBox="1">
              <a:spLocks noChangeArrowheads="1"/>
            </p:cNvSpPr>
            <p:nvPr/>
          </p:nvSpPr>
          <p:spPr bwMode="auto">
            <a:xfrm>
              <a:off x="7101" y="6534"/>
              <a:ext cx="7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400" b="1" dirty="0">
                  <a:latin typeface="Times New Roman" pitchFamily="18" charset="0"/>
                </a:rPr>
                <a:t>E</a:t>
              </a:r>
              <a:r>
                <a:rPr lang="en-US" sz="2400" i="1" baseline="-25000" dirty="0">
                  <a:latin typeface="Times New Roman" pitchFamily="18" charset="0"/>
                </a:rPr>
                <a:t>k</a:t>
              </a:r>
              <a:endParaRPr lang="ru-RU" dirty="0"/>
            </a:p>
          </p:txBody>
        </p:sp>
      </p:grpSp>
      <p:sp>
        <p:nvSpPr>
          <p:cNvPr id="400392" name="Rectangle 59"/>
          <p:cNvSpPr>
            <a:spLocks noChangeArrowheads="1"/>
          </p:cNvSpPr>
          <p:nvPr/>
        </p:nvSpPr>
        <p:spPr bwMode="auto">
          <a:xfrm>
            <a:off x="214313" y="1781175"/>
            <a:ext cx="1628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</a:rPr>
              <a:t>5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</a:rPr>
              <a:t>sin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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</a:rPr>
              <a:t> = 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sp>
        <p:nvSpPr>
          <p:cNvPr id="400393" name="Rectangle 60"/>
          <p:cNvSpPr>
            <a:spLocks noChangeArrowheads="1"/>
          </p:cNvSpPr>
          <p:nvPr/>
        </p:nvSpPr>
        <p:spPr bwMode="auto">
          <a:xfrm>
            <a:off x="4252913" y="1722438"/>
            <a:ext cx="1851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</a:rPr>
              <a:t>5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</a:rPr>
              <a:t>sin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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</a:rPr>
              <a:t> = 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sp>
        <p:nvSpPr>
          <p:cNvPr id="400394" name="Rectangle 61"/>
          <p:cNvSpPr>
            <a:spLocks noChangeArrowheads="1"/>
          </p:cNvSpPr>
          <p:nvPr/>
        </p:nvSpPr>
        <p:spPr bwMode="auto">
          <a:xfrm>
            <a:off x="292100" y="5189538"/>
            <a:ext cx="1851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</a:rPr>
              <a:t>5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</a:rPr>
              <a:t>sin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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</a:rPr>
              <a:t> = 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</a:rPr>
              <a:t>3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sp>
        <p:nvSpPr>
          <p:cNvPr id="400395" name="Rectangle 62"/>
          <p:cNvSpPr>
            <a:spLocks noChangeArrowheads="1"/>
          </p:cNvSpPr>
          <p:nvPr/>
        </p:nvSpPr>
        <p:spPr bwMode="auto">
          <a:xfrm>
            <a:off x="4541838" y="4208463"/>
            <a:ext cx="1851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</a:rPr>
              <a:t>5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</a:rPr>
              <a:t>sin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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</a:rPr>
              <a:t> = 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</a:rPr>
              <a:t>4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sp>
        <p:nvSpPr>
          <p:cNvPr id="400396" name="Rectangle 63"/>
          <p:cNvSpPr>
            <a:spLocks noChangeArrowheads="1"/>
          </p:cNvSpPr>
          <p:nvPr/>
        </p:nvSpPr>
        <p:spPr bwMode="auto">
          <a:xfrm>
            <a:off x="1500166" y="500063"/>
            <a:ext cx="6540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</a:rPr>
              <a:t>Nd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sin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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</a:rPr>
              <a:t> =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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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,       m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 = 1, 2,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…,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1,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+1, …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00397" name="Rectangle 63"/>
          <p:cNvSpPr>
            <a:spLocks noChangeArrowheads="1"/>
          </p:cNvSpPr>
          <p:nvPr/>
        </p:nvSpPr>
        <p:spPr bwMode="auto">
          <a:xfrm>
            <a:off x="428625" y="2214563"/>
            <a:ext cx="874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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 1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00398" name="Rectangle 63"/>
          <p:cNvSpPr>
            <a:spLocks noChangeArrowheads="1"/>
          </p:cNvSpPr>
          <p:nvPr/>
        </p:nvSpPr>
        <p:spPr bwMode="auto">
          <a:xfrm>
            <a:off x="4857750" y="2214563"/>
            <a:ext cx="860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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 2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00399" name="Rectangle 63"/>
          <p:cNvSpPr>
            <a:spLocks noChangeArrowheads="1"/>
          </p:cNvSpPr>
          <p:nvPr/>
        </p:nvSpPr>
        <p:spPr bwMode="auto">
          <a:xfrm>
            <a:off x="714375" y="5643563"/>
            <a:ext cx="860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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 3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00400" name="Rectangle 63"/>
          <p:cNvSpPr>
            <a:spLocks noChangeArrowheads="1"/>
          </p:cNvSpPr>
          <p:nvPr/>
        </p:nvSpPr>
        <p:spPr bwMode="auto">
          <a:xfrm>
            <a:off x="5072063" y="4714875"/>
            <a:ext cx="860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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 4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00401" name="Rectangle 1"/>
          <p:cNvSpPr>
            <a:spLocks noChangeArrowheads="1"/>
          </p:cNvSpPr>
          <p:nvPr/>
        </p:nvSpPr>
        <p:spPr bwMode="auto">
          <a:xfrm>
            <a:off x="285750" y="142875"/>
            <a:ext cx="70802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152352" anchor="ctr">
            <a:spAutoFit/>
          </a:bodyPr>
          <a:lstStyle/>
          <a:p>
            <a:r>
              <a:rPr lang="ru-RU" sz="1600" b="1" dirty="0">
                <a:solidFill>
                  <a:srgbClr val="800000"/>
                </a:solidFill>
              </a:rPr>
              <a:t>5.2. Дополнительные  минимумы  и  дополнительные  максимумы</a:t>
            </a:r>
            <a:endParaRPr lang="ru-RU" dirty="0"/>
          </a:p>
        </p:txBody>
      </p:sp>
      <p:sp>
        <p:nvSpPr>
          <p:cNvPr id="40040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7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Rectangle 1"/>
          <p:cNvSpPr>
            <a:spLocks noChangeArrowheads="1"/>
          </p:cNvSpPr>
          <p:nvPr/>
        </p:nvSpPr>
        <p:spPr bwMode="auto">
          <a:xfrm>
            <a:off x="126851" y="2732223"/>
            <a:ext cx="8929687" cy="55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152352" anchor="ctr">
            <a:spAutoFit/>
          </a:bodyPr>
          <a:lstStyle/>
          <a:p>
            <a:r>
              <a:rPr lang="ru-RU" sz="1600" b="1" dirty="0">
                <a:solidFill>
                  <a:srgbClr val="800000"/>
                </a:solidFill>
              </a:rPr>
              <a:t>Расположение </a:t>
            </a:r>
            <a:r>
              <a:rPr lang="en-US" sz="1600" b="1" dirty="0" smtClean="0">
                <a:solidFill>
                  <a:srgbClr val="800000"/>
                </a:solidFill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</a:rPr>
              <a:t>дополнительных  </a:t>
            </a:r>
            <a:r>
              <a:rPr lang="ru-RU" sz="1600" dirty="0" smtClean="0">
                <a:solidFill>
                  <a:srgbClr val="800000"/>
                </a:solidFill>
              </a:rPr>
              <a:t>(</a:t>
            </a:r>
            <a:r>
              <a:rPr lang="en-US" sz="16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1600" dirty="0" smtClean="0">
                <a:solidFill>
                  <a:srgbClr val="800000"/>
                </a:solidFill>
              </a:rPr>
              <a:t>) </a:t>
            </a:r>
            <a:r>
              <a:rPr lang="ru-RU" sz="1600" b="1" dirty="0" smtClean="0">
                <a:solidFill>
                  <a:srgbClr val="800000"/>
                </a:solidFill>
              </a:rPr>
              <a:t>минимумов </a:t>
            </a:r>
            <a:r>
              <a:rPr lang="en-US" sz="1600" b="1" dirty="0" smtClean="0">
                <a:solidFill>
                  <a:srgbClr val="800000"/>
                </a:solidFill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</a:rPr>
              <a:t>между </a:t>
            </a:r>
            <a:r>
              <a:rPr lang="ru-RU" sz="1600" b="1" dirty="0">
                <a:solidFill>
                  <a:srgbClr val="800000"/>
                </a:solidFill>
              </a:rPr>
              <a:t>главными </a:t>
            </a:r>
            <a:r>
              <a:rPr lang="ru-RU" sz="1600" b="1" dirty="0" smtClean="0">
                <a:solidFill>
                  <a:srgbClr val="800000"/>
                </a:solidFill>
              </a:rPr>
              <a:t>максимумами</a:t>
            </a:r>
            <a:endParaRPr lang="ru-RU" dirty="0"/>
          </a:p>
        </p:txBody>
      </p:sp>
      <p:sp>
        <p:nvSpPr>
          <p:cNvPr id="24883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48838" name="Rectangle 4"/>
          <p:cNvSpPr>
            <a:spLocks noChangeArrowheads="1"/>
          </p:cNvSpPr>
          <p:nvPr/>
        </p:nvSpPr>
        <p:spPr bwMode="auto">
          <a:xfrm>
            <a:off x="46031" y="-24"/>
            <a:ext cx="3525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rgbClr val="0000FF"/>
                </a:solidFill>
                <a:latin typeface="Constantia" pitchFamily="18" charset="0"/>
              </a:rPr>
              <a:t>Пример</a:t>
            </a:r>
            <a:r>
              <a:rPr lang="ru-RU" sz="2400" b="1" dirty="0">
                <a:solidFill>
                  <a:srgbClr val="0000FF"/>
                </a:solidFill>
                <a:latin typeface="Constantia" pitchFamily="18" charset="0"/>
              </a:rPr>
              <a:t>:</a:t>
            </a:r>
            <a:r>
              <a:rPr lang="ru-RU" sz="2400" b="1" i="1" dirty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0000FF"/>
                </a:solidFill>
                <a:latin typeface="Constantia" pitchFamily="18" charset="0"/>
              </a:rPr>
              <a:t>число щелей </a:t>
            </a:r>
            <a:r>
              <a:rPr lang="en-US" b="1" i="1" dirty="0">
                <a:solidFill>
                  <a:srgbClr val="0000FF"/>
                </a:solidFill>
                <a:latin typeface="Constantia" pitchFamily="18" charset="0"/>
              </a:rPr>
              <a:t>N = </a:t>
            </a:r>
            <a:r>
              <a:rPr lang="en-US" b="1" dirty="0">
                <a:solidFill>
                  <a:srgbClr val="0000FF"/>
                </a:solidFill>
                <a:latin typeface="Constantia" pitchFamily="18" charset="0"/>
              </a:rPr>
              <a:t>5</a:t>
            </a:r>
            <a:endParaRPr lang="ru-RU" b="1" dirty="0">
              <a:solidFill>
                <a:srgbClr val="0000FF"/>
              </a:solidFill>
              <a:latin typeface="Constantia" pitchFamily="18" charset="0"/>
            </a:endParaRPr>
          </a:p>
        </p:txBody>
      </p:sp>
      <p:grpSp>
        <p:nvGrpSpPr>
          <p:cNvPr id="248839" name="Группа 68"/>
          <p:cNvGrpSpPr>
            <a:grpSpLocks/>
          </p:cNvGrpSpPr>
          <p:nvPr/>
        </p:nvGrpSpPr>
        <p:grpSpPr bwMode="auto">
          <a:xfrm>
            <a:off x="1077941" y="976291"/>
            <a:ext cx="7566025" cy="1686960"/>
            <a:chOff x="1075706" y="1677540"/>
            <a:chExt cx="7242850" cy="1501966"/>
          </a:xfrm>
        </p:grpSpPr>
        <p:graphicFrame>
          <p:nvGraphicFramePr>
            <p:cNvPr id="248834" name="Object 2"/>
            <p:cNvGraphicFramePr>
              <a:graphicFrameLocks noChangeAspect="1"/>
            </p:cNvGraphicFramePr>
            <p:nvPr/>
          </p:nvGraphicFramePr>
          <p:xfrm>
            <a:off x="1075706" y="1677540"/>
            <a:ext cx="7242850" cy="521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50" name="Формула" r:id="rId3" imgW="5486400" imgH="393480" progId="Equation.3">
                    <p:embed/>
                  </p:oleObj>
                </mc:Choice>
                <mc:Fallback>
                  <p:oleObj name="Формула" r:id="rId3" imgW="54864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5706" y="1677540"/>
                          <a:ext cx="7242850" cy="5215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7" name="Прямая со стрелкой 66"/>
            <p:cNvCxnSpPr/>
            <p:nvPr/>
          </p:nvCxnSpPr>
          <p:spPr>
            <a:xfrm rot="5400000" flipH="1" flipV="1">
              <a:off x="4327199" y="2341790"/>
              <a:ext cx="428265" cy="151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849" name="Rectangle 63"/>
            <p:cNvSpPr>
              <a:spLocks noChangeArrowheads="1"/>
            </p:cNvSpPr>
            <p:nvPr/>
          </p:nvSpPr>
          <p:spPr bwMode="auto">
            <a:xfrm>
              <a:off x="4078582" y="2357429"/>
              <a:ext cx="872106" cy="822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b="1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  <a:p>
              <a:pPr algn="ctr"/>
              <a:r>
                <a:rPr lang="ru-RU" b="1" i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гл. </a:t>
              </a:r>
              <a:r>
                <a:rPr lang="en-US" b="1" i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max</a:t>
              </a:r>
              <a:endParaRPr lang="ru-RU" b="1" i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  <a:p>
              <a:pPr algn="ctr"/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m = 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1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2488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357188" y="3455992"/>
            <a:ext cx="8572500" cy="3330594"/>
            <a:chOff x="357188" y="3246419"/>
            <a:chExt cx="8572500" cy="3330594"/>
          </a:xfrm>
        </p:grpSpPr>
        <p:sp>
          <p:nvSpPr>
            <p:cNvPr id="248840" name="Rectangle 1"/>
            <p:cNvSpPr>
              <a:spLocks noChangeArrowheads="1"/>
            </p:cNvSpPr>
            <p:nvPr/>
          </p:nvSpPr>
          <p:spPr bwMode="auto">
            <a:xfrm>
              <a:off x="357188" y="3246419"/>
              <a:ext cx="8572500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152352" bIns="152352" anchor="ctr">
              <a:spAutoFit/>
            </a:bodyPr>
            <a:lstStyle/>
            <a:p>
              <a:r>
                <a:rPr lang="ru-RU" sz="2000" b="1" i="1" dirty="0">
                  <a:solidFill>
                    <a:srgbClr val="800000"/>
                  </a:solidFill>
                  <a:latin typeface="Constantia" pitchFamily="18" charset="0"/>
                </a:rPr>
                <a:t>Дополнительные  </a:t>
              </a:r>
              <a:r>
                <a:rPr lang="en-US" sz="2000" b="1" i="1" dirty="0">
                  <a:solidFill>
                    <a:srgbClr val="800000"/>
                  </a:solidFill>
                  <a:latin typeface="Constantia" pitchFamily="18" charset="0"/>
                </a:rPr>
                <a:t> </a:t>
              </a:r>
              <a:r>
                <a:rPr lang="ru-RU" sz="2000" b="1" i="1" dirty="0">
                  <a:solidFill>
                    <a:srgbClr val="800000"/>
                  </a:solidFill>
                  <a:latin typeface="Constantia" pitchFamily="18" charset="0"/>
                </a:rPr>
                <a:t>минимумы  </a:t>
              </a:r>
              <a:r>
                <a:rPr lang="en-US" sz="2000" b="1" i="1" dirty="0">
                  <a:solidFill>
                    <a:srgbClr val="800000"/>
                  </a:solidFill>
                  <a:latin typeface="Constantia" pitchFamily="18" charset="0"/>
                </a:rPr>
                <a:t>“</a:t>
              </a:r>
              <a:r>
                <a:rPr lang="ru-RU" sz="2000" b="1" i="1" dirty="0">
                  <a:solidFill>
                    <a:srgbClr val="800000"/>
                  </a:solidFill>
                  <a:latin typeface="Constantia" pitchFamily="18" charset="0"/>
                </a:rPr>
                <a:t>обрамляют</a:t>
              </a:r>
              <a:r>
                <a:rPr lang="en-US" sz="2000" b="1" i="1" dirty="0">
                  <a:solidFill>
                    <a:srgbClr val="800000"/>
                  </a:solidFill>
                  <a:latin typeface="Constantia" pitchFamily="18" charset="0"/>
                </a:rPr>
                <a:t>” </a:t>
              </a:r>
              <a:r>
                <a:rPr lang="ru-RU" sz="2000" b="1" i="1" dirty="0">
                  <a:solidFill>
                    <a:srgbClr val="800000"/>
                  </a:solidFill>
                  <a:latin typeface="Constantia" pitchFamily="18" charset="0"/>
                </a:rPr>
                <a:t> главные</a:t>
              </a:r>
              <a:r>
                <a:rPr lang="en-US" sz="2000" b="1" i="1" dirty="0">
                  <a:solidFill>
                    <a:srgbClr val="800000"/>
                  </a:solidFill>
                  <a:latin typeface="Constantia" pitchFamily="18" charset="0"/>
                </a:rPr>
                <a:t> </a:t>
              </a:r>
              <a:r>
                <a:rPr lang="ru-RU" sz="2000" b="1" i="1" dirty="0">
                  <a:solidFill>
                    <a:srgbClr val="800000"/>
                  </a:solidFill>
                  <a:latin typeface="Constantia" pitchFamily="18" charset="0"/>
                </a:rPr>
                <a:t>максимумы</a:t>
              </a:r>
              <a:endParaRPr lang="ru-RU" sz="2000" dirty="0">
                <a:latin typeface="Constantia" pitchFamily="18" charset="0"/>
              </a:endParaRPr>
            </a:p>
          </p:txBody>
        </p:sp>
        <p:graphicFrame>
          <p:nvGraphicFramePr>
            <p:cNvPr id="248835" name="Object 3"/>
            <p:cNvGraphicFramePr>
              <a:graphicFrameLocks noChangeAspect="1"/>
            </p:cNvGraphicFramePr>
            <p:nvPr/>
          </p:nvGraphicFramePr>
          <p:xfrm>
            <a:off x="5286375" y="4862506"/>
            <a:ext cx="1254125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51" name="Формула" r:id="rId5" imgW="710891" imgH="444307" progId="Equation.3">
                    <p:embed/>
                  </p:oleObj>
                </mc:Choice>
                <mc:Fallback>
                  <p:oleObj name="Формула" r:id="rId5" imgW="710891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6375" y="4862506"/>
                          <a:ext cx="1254125" cy="785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8842" name="Rectangle 1"/>
            <p:cNvSpPr>
              <a:spLocks noChangeArrowheads="1"/>
            </p:cNvSpPr>
            <p:nvPr/>
          </p:nvSpPr>
          <p:spPr bwMode="auto">
            <a:xfrm>
              <a:off x="428625" y="4673594"/>
              <a:ext cx="4643438" cy="126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152352" bIns="152352" anchor="ctr">
              <a:spAutoFit/>
            </a:bodyPr>
            <a:lstStyle/>
            <a:p>
              <a:pPr algn="ctr"/>
              <a:r>
                <a:rPr lang="ru-RU" sz="2400" i="1" dirty="0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Угловая</a:t>
              </a:r>
              <a:r>
                <a:rPr lang="ru-RU" sz="2400" b="1" i="1" dirty="0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 ширина </a:t>
              </a:r>
              <a:r>
                <a:rPr lang="ru-RU" sz="2400" i="1" dirty="0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главных максимумов</a:t>
              </a:r>
              <a:r>
                <a:rPr lang="ru-RU" sz="2400" dirty="0" smtClean="0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:</a:t>
              </a:r>
            </a:p>
            <a:p>
              <a:pPr algn="ctr"/>
              <a:r>
                <a:rPr lang="ru-RU" sz="1400" dirty="0" smtClean="0">
                  <a:latin typeface="Constantia" pitchFamily="18" charset="0"/>
                  <a:sym typeface="Symbol" pitchFamily="18" charset="2"/>
                </a:rPr>
                <a:t>(вблизи центра)</a:t>
              </a:r>
              <a:endParaRPr lang="ru-RU" sz="1400" dirty="0">
                <a:latin typeface="Constantia" pitchFamily="18" charset="0"/>
              </a:endParaRPr>
            </a:p>
          </p:txBody>
        </p:sp>
        <p:sp>
          <p:nvSpPr>
            <p:cNvPr id="248843" name="AutoShape 5"/>
            <p:cNvSpPr>
              <a:spLocks noChangeArrowheads="1"/>
            </p:cNvSpPr>
            <p:nvPr/>
          </p:nvSpPr>
          <p:spPr bwMode="auto">
            <a:xfrm>
              <a:off x="5000625" y="4648196"/>
              <a:ext cx="2357438" cy="1285875"/>
            </a:xfrm>
            <a:prstGeom prst="cloudCallout">
              <a:avLst>
                <a:gd name="adj1" fmla="val 97303"/>
                <a:gd name="adj2" fmla="val -114971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6" name="Штриховая стрелка вправо 15"/>
            <p:cNvSpPr/>
            <p:nvPr/>
          </p:nvSpPr>
          <p:spPr>
            <a:xfrm rot="5400000">
              <a:off x="2759075" y="3960799"/>
              <a:ext cx="747713" cy="484187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Text Box 76"/>
            <p:cNvSpPr txBox="1">
              <a:spLocks noChangeArrowheads="1"/>
            </p:cNvSpPr>
            <p:nvPr/>
          </p:nvSpPr>
          <p:spPr bwMode="auto">
            <a:xfrm>
              <a:off x="2714625" y="6072188"/>
              <a:ext cx="5072063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r>
                <a:rPr lang="ru-RU" b="1" dirty="0">
                  <a:solidFill>
                    <a:srgbClr val="00B0F0"/>
                  </a:solidFill>
                  <a:latin typeface="Times New Roman" pitchFamily="18" charset="0"/>
                </a:rPr>
                <a:t>(«Попутно» решили задачи </a:t>
              </a:r>
              <a:r>
                <a:rPr lang="ru-RU" b="1" dirty="0" smtClean="0">
                  <a:solidFill>
                    <a:srgbClr val="00B0F0"/>
                  </a:solidFill>
                  <a:latin typeface="Times New Roman" pitchFamily="18" charset="0"/>
                </a:rPr>
                <a:t>11.16; 11.17; </a:t>
              </a:r>
              <a:r>
                <a:rPr lang="ru-RU" b="1" dirty="0" smtClean="0">
                  <a:solidFill>
                    <a:srgbClr val="00B0F0"/>
                  </a:solidFill>
                  <a:latin typeface="Times New Roman" pitchFamily="18" charset="0"/>
                  <a:sym typeface="Symbol"/>
                </a:rPr>
                <a:t></a:t>
              </a:r>
              <a:r>
                <a:rPr lang="ru-RU" b="1" dirty="0" smtClean="0">
                  <a:solidFill>
                    <a:srgbClr val="00B0F0"/>
                  </a:solidFill>
                  <a:latin typeface="Times New Roman" pitchFamily="18" charset="0"/>
                </a:rPr>
                <a:t>11.5)                                           </a:t>
              </a:r>
              <a:endParaRPr lang="ru-RU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278022" y="1063456"/>
            <a:ext cx="6705327" cy="1598197"/>
            <a:chOff x="1278022" y="1634978"/>
            <a:chExt cx="6705327" cy="1598197"/>
          </a:xfrm>
        </p:grpSpPr>
        <p:sp>
          <p:nvSpPr>
            <p:cNvPr id="248844" name="Rectangle 63"/>
            <p:cNvSpPr>
              <a:spLocks noChangeArrowheads="1"/>
            </p:cNvSpPr>
            <p:nvPr/>
          </p:nvSpPr>
          <p:spPr bwMode="auto">
            <a:xfrm>
              <a:off x="1278022" y="2505086"/>
              <a:ext cx="1681162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“</a:t>
              </a: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-</a:t>
              </a: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й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”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  <a:p>
              <a:pPr algn="ctr"/>
              <a:r>
                <a:rPr lang="ru-RU" b="1" i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центр. гл. </a:t>
              </a:r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max</a:t>
              </a: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rot="5400000" flipH="1" flipV="1">
              <a:off x="1870125" y="2287588"/>
              <a:ext cx="481013" cy="158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1960719" y="1634978"/>
              <a:ext cx="3770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,</a:t>
              </a:r>
              <a:endParaRPr lang="ru-RU" sz="2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432250" y="1643050"/>
              <a:ext cx="4956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sym typeface="Symbol"/>
                </a:rPr>
                <a:t></a:t>
              </a:r>
              <a:r>
                <a:rPr lang="ru-RU" b="1" i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,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219622" y="1643050"/>
              <a:ext cx="6110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sym typeface="Symbol"/>
                </a:rPr>
                <a:t>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sym typeface="Symbol"/>
                </a:rPr>
                <a:t>2</a:t>
              </a:r>
              <a:r>
                <a:rPr lang="ru-RU" b="1" i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,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 bwMode="auto">
            <a:xfrm rot="5400000" flipH="1" flipV="1">
              <a:off x="7307243" y="2290689"/>
              <a:ext cx="481013" cy="158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63"/>
            <p:cNvSpPr>
              <a:spLocks noChangeArrowheads="1"/>
            </p:cNvSpPr>
            <p:nvPr/>
          </p:nvSpPr>
          <p:spPr bwMode="auto">
            <a:xfrm>
              <a:off x="7072330" y="2309845"/>
              <a:ext cx="91101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b="1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  <a:p>
              <a:pPr algn="ctr"/>
              <a:r>
                <a:rPr lang="ru-RU" b="1" i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гл. </a:t>
              </a:r>
              <a:r>
                <a:rPr lang="en-US" b="1" i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max</a:t>
              </a:r>
              <a:endParaRPr lang="ru-RU" b="1" i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  <a:p>
              <a:pPr algn="ctr"/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m = 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2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738569" y="428586"/>
            <a:ext cx="4762521" cy="1246250"/>
            <a:chOff x="3738569" y="1000108"/>
            <a:chExt cx="4762521" cy="124625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3738569" y="1000108"/>
              <a:ext cx="4762521" cy="473075"/>
              <a:chOff x="3738569" y="1000108"/>
              <a:chExt cx="4762521" cy="473075"/>
            </a:xfrm>
          </p:grpSpPr>
          <p:graphicFrame>
            <p:nvGraphicFramePr>
              <p:cNvPr id="2" name="Object 2"/>
              <p:cNvGraphicFramePr>
                <a:graphicFrameLocks noChangeAspect="1"/>
              </p:cNvGraphicFramePr>
              <p:nvPr/>
            </p:nvGraphicFramePr>
            <p:xfrm>
              <a:off x="3738569" y="1000108"/>
              <a:ext cx="1833563" cy="473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452" name="Формула" r:id="rId7" imgW="1803240" imgH="431640" progId="Equation.3">
                      <p:embed/>
                    </p:oleObj>
                  </mc:Choice>
                  <mc:Fallback>
                    <p:oleObj name="Формула" r:id="rId7" imgW="180324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38569" y="1000108"/>
                            <a:ext cx="1833563" cy="4730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" name="Object 2"/>
              <p:cNvGraphicFramePr>
                <a:graphicFrameLocks noChangeAspect="1"/>
              </p:cNvGraphicFramePr>
              <p:nvPr/>
            </p:nvGraphicFramePr>
            <p:xfrm>
              <a:off x="6499252" y="1000108"/>
              <a:ext cx="2001838" cy="473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453" name="Формула" r:id="rId9" imgW="1968480" imgH="431640" progId="Equation.3">
                      <p:embed/>
                    </p:oleObj>
                  </mc:Choice>
                  <mc:Fallback>
                    <p:oleObj name="Формула" r:id="rId9" imgW="196848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99252" y="1000108"/>
                            <a:ext cx="2001838" cy="4730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7" name="Овал 26"/>
            <p:cNvSpPr/>
            <p:nvPr/>
          </p:nvSpPr>
          <p:spPr>
            <a:xfrm>
              <a:off x="3897254" y="1460419"/>
              <a:ext cx="571504" cy="785818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841850" y="1460419"/>
              <a:ext cx="571504" cy="785818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6699238" y="1460540"/>
              <a:ext cx="571504" cy="785818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826465" y="1460540"/>
              <a:ext cx="571504" cy="785818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 стрелкой 34"/>
          <p:cNvCxnSpPr/>
          <p:nvPr/>
        </p:nvCxnSpPr>
        <p:spPr>
          <a:xfrm rot="5400000" flipH="1" flipV="1">
            <a:off x="2745322" y="2253695"/>
            <a:ext cx="1080000" cy="1587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5602842" y="2253695"/>
            <a:ext cx="1080000" cy="1587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17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 dirty="0"/>
          </a:p>
        </p:txBody>
      </p:sp>
      <p:pic>
        <p:nvPicPr>
          <p:cNvPr id="402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147763"/>
            <a:ext cx="4086225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136900"/>
            <a:ext cx="4364037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3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2027238"/>
            <a:ext cx="396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09" name="Rectangle 1"/>
          <p:cNvSpPr>
            <a:spLocks noChangeArrowheads="1"/>
          </p:cNvSpPr>
          <p:nvPr/>
        </p:nvSpPr>
        <p:spPr bwMode="auto">
          <a:xfrm>
            <a:off x="285720" y="55633"/>
            <a:ext cx="8643998" cy="104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152352" anchor="ctr">
            <a:spAutoFit/>
          </a:bodyPr>
          <a:lstStyle/>
          <a:p>
            <a:pPr algn="ctr">
              <a:defRPr/>
            </a:pP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§6. Характеристики  дифракционной  решётки  как спектрального аппарата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Oval 2"/>
          <p:cNvSpPr>
            <a:spLocks noChangeArrowheads="1"/>
          </p:cNvSpPr>
          <p:nvPr/>
        </p:nvSpPr>
        <p:spPr bwMode="auto">
          <a:xfrm>
            <a:off x="3779838" y="3094038"/>
            <a:ext cx="338137" cy="2667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4034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124200"/>
            <a:ext cx="472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47763"/>
            <a:ext cx="84963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3460" name="Rectangle 7"/>
          <p:cNvSpPr>
            <a:spLocks noChangeArrowheads="1"/>
          </p:cNvSpPr>
          <p:nvPr/>
        </p:nvSpPr>
        <p:spPr bwMode="auto">
          <a:xfrm>
            <a:off x="1331913" y="260350"/>
            <a:ext cx="5905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Constantia" pitchFamily="18" charset="0"/>
              </a:rPr>
              <a:t>Дифракция белого света</a:t>
            </a:r>
          </a:p>
        </p:txBody>
      </p:sp>
    </p:spTree>
    <p:extLst>
      <p:ext uri="{BB962C8B-B14F-4D97-AF65-F5344CB8AC3E}">
        <p14:creationId xmlns:p14="http://schemas.microsoft.com/office/powerpoint/2010/main" val="16531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1" name="Rectangle 2"/>
          <p:cNvSpPr>
            <a:spLocks noChangeArrowheads="1"/>
          </p:cNvSpPr>
          <p:nvPr/>
        </p:nvSpPr>
        <p:spPr bwMode="auto">
          <a:xfrm>
            <a:off x="1331913" y="260350"/>
            <a:ext cx="5905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Constantia" pitchFamily="18" charset="0"/>
              </a:rPr>
              <a:t>Дифракция белого света</a:t>
            </a:r>
          </a:p>
        </p:txBody>
      </p:sp>
      <p:pic>
        <p:nvPicPr>
          <p:cNvPr id="404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8710613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76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11948</TotalTime>
  <Words>295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Constantia</vt:lpstr>
      <vt:lpstr>Symbol</vt:lpstr>
      <vt:lpstr>Times New Roman</vt:lpstr>
      <vt:lpstr>Оформление по умолчанию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Андрей</cp:lastModifiedBy>
  <cp:revision>358</cp:revision>
  <dcterms:created xsi:type="dcterms:W3CDTF">2010-10-03T06:36:32Z</dcterms:created>
  <dcterms:modified xsi:type="dcterms:W3CDTF">2023-12-21T15:14:09Z</dcterms:modified>
</cp:coreProperties>
</file>