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4" r:id="rId1"/>
    <p:sldMasterId id="2147483676" r:id="rId2"/>
  </p:sldMasterIdLst>
  <p:notesMasterIdLst>
    <p:notesMasterId r:id="rId21"/>
  </p:notesMasterIdLst>
  <p:sldIdLst>
    <p:sldId id="313" r:id="rId3"/>
    <p:sldId id="335" r:id="rId4"/>
    <p:sldId id="260" r:id="rId5"/>
    <p:sldId id="261" r:id="rId6"/>
    <p:sldId id="262" r:id="rId7"/>
    <p:sldId id="264" r:id="rId8"/>
    <p:sldId id="265" r:id="rId9"/>
    <p:sldId id="266" r:id="rId10"/>
    <p:sldId id="267" r:id="rId11"/>
    <p:sldId id="317" r:id="rId12"/>
    <p:sldId id="257" r:id="rId13"/>
    <p:sldId id="271" r:id="rId14"/>
    <p:sldId id="318" r:id="rId15"/>
    <p:sldId id="272" r:id="rId16"/>
    <p:sldId id="276" r:id="rId17"/>
    <p:sldId id="278" r:id="rId18"/>
    <p:sldId id="279" r:id="rId19"/>
    <p:sldId id="281" r:id="rId2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934" autoAdjust="0"/>
    <p:restoredTop sz="97611" autoAdjust="0"/>
  </p:normalViewPr>
  <p:slideViewPr>
    <p:cSldViewPr>
      <p:cViewPr varScale="1">
        <p:scale>
          <a:sx n="70" d="100"/>
          <a:sy n="70" d="100"/>
        </p:scale>
        <p:origin x="143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Relationship Id="rId4" Type="http://schemas.openxmlformats.org/officeDocument/2006/relationships/image" Target="../media/image18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Relationship Id="rId5" Type="http://schemas.openxmlformats.org/officeDocument/2006/relationships/image" Target="../media/image23.wmf"/><Relationship Id="rId4" Type="http://schemas.openxmlformats.org/officeDocument/2006/relationships/image" Target="../media/image22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Relationship Id="rId5" Type="http://schemas.openxmlformats.org/officeDocument/2006/relationships/image" Target="../media/image28.wmf"/><Relationship Id="rId4" Type="http://schemas.openxmlformats.org/officeDocument/2006/relationships/image" Target="../media/image27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image" Target="../media/image31.wmf"/><Relationship Id="rId7" Type="http://schemas.openxmlformats.org/officeDocument/2006/relationships/image" Target="../media/image35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Relationship Id="rId6" Type="http://schemas.openxmlformats.org/officeDocument/2006/relationships/image" Target="../media/image34.wmf"/><Relationship Id="rId5" Type="http://schemas.openxmlformats.org/officeDocument/2006/relationships/image" Target="../media/image33.wmf"/><Relationship Id="rId10" Type="http://schemas.openxmlformats.org/officeDocument/2006/relationships/image" Target="../media/image38.wmf"/><Relationship Id="rId4" Type="http://schemas.openxmlformats.org/officeDocument/2006/relationships/image" Target="../media/image32.wmf"/><Relationship Id="rId9" Type="http://schemas.openxmlformats.org/officeDocument/2006/relationships/image" Target="../media/image37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wmf"/><Relationship Id="rId1" Type="http://schemas.openxmlformats.org/officeDocument/2006/relationships/image" Target="../media/image45.wmf"/><Relationship Id="rId5" Type="http://schemas.openxmlformats.org/officeDocument/2006/relationships/image" Target="../media/image49.wmf"/><Relationship Id="rId4" Type="http://schemas.openxmlformats.org/officeDocument/2006/relationships/image" Target="../media/image4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onstantia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nstantia" pitchFamily="18" charset="0"/>
              </a:defRPr>
            </a:lvl1pPr>
          </a:lstStyle>
          <a:p>
            <a:pPr>
              <a:defRPr/>
            </a:pPr>
            <a:fld id="{AD4997F9-9BC3-4A47-916E-44ED29009078}" type="datetimeFigureOut">
              <a:rPr lang="ru-RU"/>
              <a:pPr>
                <a:defRPr/>
              </a:pPr>
              <a:t>28.09.2023</a:t>
            </a:fld>
            <a:endParaRPr lang="ru-RU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942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onstantia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42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nstantia" pitchFamily="18" charset="0"/>
              </a:defRPr>
            </a:lvl1pPr>
          </a:lstStyle>
          <a:p>
            <a:pPr>
              <a:defRPr/>
            </a:pPr>
            <a:fld id="{93F3A38D-4CA7-444C-BFFF-A1E6E5C5D9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6822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76B413-A052-43F3-B0C4-85EC763E7068}" type="datetime1">
              <a:rPr lang="ru-RU"/>
              <a:pPr/>
              <a:t>28.09.2023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C05B84-4671-41A1-93EC-A356C8B8E6C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0DEF2F8-3A81-4BB2-82D8-D9F4C2992AF1}" type="datetime1">
              <a:rPr lang="ru-RU"/>
              <a:pPr/>
              <a:t>28.09.2023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A1D549-3CC2-433F-913B-0FFCB179EC4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5BFF8F-9732-49F0-B47C-95926FEAFE6B}" type="datetime1">
              <a:rPr lang="ru-RU"/>
              <a:pPr/>
              <a:t>28.09.2023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BC3DFF-892D-4123-8707-8CD2CABCAE9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7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12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13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57FC91-3B5D-46B0-A7BF-E29175447BF6}" type="datetime1">
              <a:rPr lang="ru-RU"/>
              <a:pPr>
                <a:defRPr/>
              </a:pPr>
              <a:t>28.09.2023</a:t>
            </a:fld>
            <a:endParaRPr lang="ru-RU"/>
          </a:p>
        </p:txBody>
      </p:sp>
      <p:sp>
        <p:nvSpPr>
          <p:cNvPr id="8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8BB54-65AE-4F6B-ABC4-DD07AE7792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73F18B-3B46-44B8-8A5B-0243112E0981}" type="datetime1">
              <a:rPr lang="ru-RU"/>
              <a:pPr>
                <a:defRPr/>
              </a:pPr>
              <a:t>28.09.2023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12418D-A412-4CAB-ACC8-936FFE1CEA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9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16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26E870-0791-486F-B562-C85650B1A1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64355-20C4-48BF-BF55-4C70BCF021A8}" type="datetime1">
              <a:rPr lang="ru-RU"/>
              <a:pPr>
                <a:defRPr/>
              </a:pPr>
              <a:t>28.09.2023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152400"/>
            <a:ext cx="8229600" cy="59737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5791200" y="6203950"/>
            <a:ext cx="2590800" cy="38417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25B9655-7C4C-43C4-802C-CC06053B7CA5}" type="datetime1">
              <a:rPr lang="ru-RU"/>
              <a:pPr>
                <a:defRPr/>
              </a:pPr>
              <a:t>28.09.2023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2133600" y="6203950"/>
            <a:ext cx="35814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410575" y="6181725"/>
            <a:ext cx="609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1E8DD72-340D-4047-8BFC-40570200F7B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63E5E8-742E-49E4-B727-D4FC4811ABCA}" type="datetime1">
              <a:rPr lang="ru-RU"/>
              <a:pPr/>
              <a:t>28.09.2023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D7878C-BD3A-4E4F-AF31-A538BFB7674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2F0E3BB-B294-4FA6-B701-6D2C3B14F5BC}" type="datetime1">
              <a:rPr lang="ru-RU"/>
              <a:pPr/>
              <a:t>28.09.2023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799348-DE35-4253-BA49-F110699055C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DD39511-E7F2-4B22-B63B-CE103459C082}" type="datetime1">
              <a:rPr lang="ru-RU"/>
              <a:pPr/>
              <a:t>28.09.2023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690284-A0F2-4DA5-AAF8-E6E03EED44D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419D825-90F5-4DDC-8E9C-2E3FFE3E8904}" type="datetime1">
              <a:rPr lang="ru-RU"/>
              <a:pPr/>
              <a:t>28.09.2023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8C3391-7C8A-43FA-AC7B-FF79F151F1F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D2B1D9-A0A9-4D91-9725-FB36C34601EA}" type="datetime1">
              <a:rPr lang="ru-RU"/>
              <a:pPr/>
              <a:t>28.09.2023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156134-3BD0-4801-9991-0B2B869511F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0C9249E-0B9A-4E72-9956-B86583328A90}" type="datetime1">
              <a:rPr lang="ru-RU"/>
              <a:pPr/>
              <a:t>28.09.2023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58809E-84D7-4741-B652-A70D5EC2012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1692025-2646-411D-86EF-1221B355C712}" type="datetime1">
              <a:rPr lang="ru-RU"/>
              <a:pPr/>
              <a:t>28.09.2023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0A2C21-5886-4E9C-91F2-2DCCA51E774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F5AD52E-C02C-434C-990B-F1D9B4896223}" type="datetime1">
              <a:rPr lang="ru-RU"/>
              <a:pPr/>
              <a:t>28.09.2023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75AB0D-FE11-4B77-AE6B-D09F9C2AB07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B2EFB77E-562C-411A-9387-E6D5EAB32657}" type="datetime1">
              <a:rPr lang="ru-RU"/>
              <a:pPr/>
              <a:t>28.09.2023</a:t>
            </a:fld>
            <a:endParaRPr lang="ru-RU"/>
          </a:p>
        </p:txBody>
      </p:sp>
      <p:sp>
        <p:nvSpPr>
          <p:cNvPr id="860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4651605-5102-4664-A41B-89A43F2A0D69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0" name="Текст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B5E34DD3-69E2-4933-A64F-424280772E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Нижний колонтитул 7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2"/>
                </a:solidFill>
                <a:latin typeface="Constantia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Дата 6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C3FF55B1-358A-4775-8F2D-5B27AB8A46DE}" type="datetime1">
              <a:rPr lang="ru-RU"/>
              <a:pPr>
                <a:defRPr/>
              </a:pPr>
              <a:t>28.09.2023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3.bin"/><Relationship Id="rId10" Type="http://schemas.openxmlformats.org/officeDocument/2006/relationships/image" Target="../media/image18.wmf"/><Relationship Id="rId4" Type="http://schemas.openxmlformats.org/officeDocument/2006/relationships/image" Target="../media/image15.wmf"/><Relationship Id="rId9" Type="http://schemas.openxmlformats.org/officeDocument/2006/relationships/oleObject" Target="../embeddings/oleObject5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12" Type="http://schemas.openxmlformats.org/officeDocument/2006/relationships/image" Target="../media/image2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0.wmf"/><Relationship Id="rId11" Type="http://schemas.openxmlformats.org/officeDocument/2006/relationships/oleObject" Target="../embeddings/oleObject10.bin"/><Relationship Id="rId5" Type="http://schemas.openxmlformats.org/officeDocument/2006/relationships/oleObject" Target="../embeddings/oleObject7.bin"/><Relationship Id="rId10" Type="http://schemas.openxmlformats.org/officeDocument/2006/relationships/image" Target="../media/image22.wmf"/><Relationship Id="rId4" Type="http://schemas.openxmlformats.org/officeDocument/2006/relationships/image" Target="../media/image19.wmf"/><Relationship Id="rId9" Type="http://schemas.openxmlformats.org/officeDocument/2006/relationships/oleObject" Target="../embeddings/oleObject9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image" Target="../media/image28.wmf"/><Relationship Id="rId3" Type="http://schemas.openxmlformats.org/officeDocument/2006/relationships/oleObject" Target="../embeddings/oleObject11.bin"/><Relationship Id="rId7" Type="http://schemas.openxmlformats.org/officeDocument/2006/relationships/image" Target="../media/image7.gif"/><Relationship Id="rId12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5.wmf"/><Relationship Id="rId11" Type="http://schemas.openxmlformats.org/officeDocument/2006/relationships/image" Target="../media/image27.wmf"/><Relationship Id="rId5" Type="http://schemas.openxmlformats.org/officeDocument/2006/relationships/oleObject" Target="../embeddings/oleObject12.bin"/><Relationship Id="rId10" Type="http://schemas.openxmlformats.org/officeDocument/2006/relationships/oleObject" Target="../embeddings/oleObject14.bin"/><Relationship Id="rId4" Type="http://schemas.openxmlformats.org/officeDocument/2006/relationships/image" Target="../media/image24.wmf"/><Relationship Id="rId9" Type="http://schemas.openxmlformats.org/officeDocument/2006/relationships/image" Target="../media/image26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13" Type="http://schemas.openxmlformats.org/officeDocument/2006/relationships/oleObject" Target="../embeddings/oleObject21.bin"/><Relationship Id="rId18" Type="http://schemas.openxmlformats.org/officeDocument/2006/relationships/image" Target="../media/image36.wmf"/><Relationship Id="rId3" Type="http://schemas.openxmlformats.org/officeDocument/2006/relationships/oleObject" Target="../embeddings/oleObject16.bin"/><Relationship Id="rId21" Type="http://schemas.openxmlformats.org/officeDocument/2006/relationships/oleObject" Target="../embeddings/oleObject25.bin"/><Relationship Id="rId7" Type="http://schemas.openxmlformats.org/officeDocument/2006/relationships/oleObject" Target="../embeddings/oleObject18.bin"/><Relationship Id="rId12" Type="http://schemas.openxmlformats.org/officeDocument/2006/relationships/image" Target="../media/image33.wmf"/><Relationship Id="rId17" Type="http://schemas.openxmlformats.org/officeDocument/2006/relationships/oleObject" Target="../embeddings/oleObject23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5.wmf"/><Relationship Id="rId20" Type="http://schemas.openxmlformats.org/officeDocument/2006/relationships/image" Target="../media/image37.w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30.wmf"/><Relationship Id="rId11" Type="http://schemas.openxmlformats.org/officeDocument/2006/relationships/oleObject" Target="../embeddings/oleObject20.bin"/><Relationship Id="rId5" Type="http://schemas.openxmlformats.org/officeDocument/2006/relationships/oleObject" Target="../embeddings/oleObject17.bin"/><Relationship Id="rId15" Type="http://schemas.openxmlformats.org/officeDocument/2006/relationships/oleObject" Target="../embeddings/oleObject22.bin"/><Relationship Id="rId10" Type="http://schemas.openxmlformats.org/officeDocument/2006/relationships/image" Target="../media/image32.wmf"/><Relationship Id="rId19" Type="http://schemas.openxmlformats.org/officeDocument/2006/relationships/oleObject" Target="../embeddings/oleObject24.bin"/><Relationship Id="rId4" Type="http://schemas.openxmlformats.org/officeDocument/2006/relationships/image" Target="../media/image29.wmf"/><Relationship Id="rId9" Type="http://schemas.openxmlformats.org/officeDocument/2006/relationships/oleObject" Target="../embeddings/oleObject19.bin"/><Relationship Id="rId14" Type="http://schemas.openxmlformats.org/officeDocument/2006/relationships/image" Target="../media/image34.wmf"/><Relationship Id="rId22" Type="http://schemas.openxmlformats.org/officeDocument/2006/relationships/image" Target="../media/image38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7" Type="http://schemas.openxmlformats.org/officeDocument/2006/relationships/image" Target="../media/image7.gi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1.gif"/><Relationship Id="rId5" Type="http://schemas.openxmlformats.org/officeDocument/2006/relationships/image" Target="../media/image39.wmf"/><Relationship Id="rId4" Type="http://schemas.openxmlformats.org/officeDocument/2006/relationships/oleObject" Target="../embeddings/oleObject26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42.wmf"/><Relationship Id="rId4" Type="http://schemas.openxmlformats.org/officeDocument/2006/relationships/oleObject" Target="../embeddings/oleObject27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43.wmf"/><Relationship Id="rId4" Type="http://schemas.openxmlformats.org/officeDocument/2006/relationships/oleObject" Target="../embeddings/oleObject28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wmf"/><Relationship Id="rId3" Type="http://schemas.openxmlformats.org/officeDocument/2006/relationships/oleObject" Target="../embeddings/oleObject29.bin"/><Relationship Id="rId7" Type="http://schemas.openxmlformats.org/officeDocument/2006/relationships/oleObject" Target="../embeddings/oleObject31.bin"/><Relationship Id="rId12" Type="http://schemas.openxmlformats.org/officeDocument/2006/relationships/image" Target="../media/image4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6.wmf"/><Relationship Id="rId11" Type="http://schemas.openxmlformats.org/officeDocument/2006/relationships/oleObject" Target="../embeddings/oleObject33.bin"/><Relationship Id="rId5" Type="http://schemas.openxmlformats.org/officeDocument/2006/relationships/oleObject" Target="../embeddings/oleObject30.bin"/><Relationship Id="rId10" Type="http://schemas.openxmlformats.org/officeDocument/2006/relationships/image" Target="../media/image48.wmf"/><Relationship Id="rId4" Type="http://schemas.openxmlformats.org/officeDocument/2006/relationships/image" Target="../media/image45.wmf"/><Relationship Id="rId9" Type="http://schemas.openxmlformats.org/officeDocument/2006/relationships/oleObject" Target="../embeddings/oleObject32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7283" name="Object 2"/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636383762"/>
              </p:ext>
            </p:extLst>
          </p:nvPr>
        </p:nvGraphicFramePr>
        <p:xfrm>
          <a:off x="1042988" y="1259437"/>
          <a:ext cx="7029474" cy="5265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297" name="Точечный рисунок" r:id="rId3" imgW="5695238" imgH="4266667" progId="PBrush">
                  <p:embed/>
                </p:oleObj>
              </mc:Choice>
              <mc:Fallback>
                <p:oleObj name="Точечный рисунок" r:id="rId3" imgW="5695238" imgH="4266667" progId="PBrush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1259437"/>
                        <a:ext cx="7029474" cy="52659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gradFill rotWithShape="0">
                              <a:gsLst>
                                <a:gs pos="0">
                                  <a:srgbClr val="CCECFF"/>
                                </a:gs>
                                <a:gs pos="50000">
                                  <a:srgbClr val="FFFFFF"/>
                                </a:gs>
                                <a:gs pos="100000">
                                  <a:srgbClr val="CCECFF"/>
                                </a:gs>
                              </a:gsLst>
                              <a:lin ang="2700000" scaled="1"/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5"/>
          <p:cNvSpPr txBox="1">
            <a:spLocks/>
          </p:cNvSpPr>
          <p:nvPr/>
        </p:nvSpPr>
        <p:spPr bwMode="auto">
          <a:xfrm>
            <a:off x="961256" y="152400"/>
            <a:ext cx="5770984" cy="684312"/>
          </a:xfrm>
          <a:prstGeom prst="rect">
            <a:avLst/>
          </a:prstGeom>
          <a:ln w="9525" cap="rnd"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 fontScale="97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algn="ctr"/>
            <a:r>
              <a:rPr lang="ru-RU" sz="3800" dirty="0" smtClean="0">
                <a:ln>
                  <a:noFill/>
                </a:ln>
                <a:solidFill>
                  <a:schemeClr val="tx1"/>
                </a:solidFill>
                <a:effectLst/>
                <a:latin typeface="Constantia" pitchFamily="18" charset="0"/>
              </a:rPr>
              <a:t>Лекция 9. Упругие волны</a:t>
            </a:r>
            <a:endParaRPr lang="ru-RU" sz="3100" dirty="0" smtClean="0">
              <a:ln>
                <a:noFill/>
              </a:ln>
              <a:solidFill>
                <a:schemeClr val="tx1"/>
              </a:solidFill>
              <a:effectLst/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67"/>
          <p:cNvGrpSpPr>
            <a:grpSpLocks noChangeAspect="1"/>
          </p:cNvGrpSpPr>
          <p:nvPr/>
        </p:nvGrpSpPr>
        <p:grpSpPr bwMode="auto">
          <a:xfrm>
            <a:off x="1203325" y="214290"/>
            <a:ext cx="7040563" cy="2525713"/>
            <a:chOff x="632" y="936"/>
            <a:chExt cx="11088" cy="3978"/>
          </a:xfrm>
        </p:grpSpPr>
        <p:sp>
          <p:nvSpPr>
            <p:cNvPr id="1192" name="AutoShape 168"/>
            <p:cNvSpPr>
              <a:spLocks noChangeAspect="1" noChangeArrowheads="1"/>
            </p:cNvSpPr>
            <p:nvPr/>
          </p:nvSpPr>
          <p:spPr bwMode="auto">
            <a:xfrm>
              <a:off x="632" y="936"/>
              <a:ext cx="11088" cy="3978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grpSp>
          <p:nvGrpSpPr>
            <p:cNvPr id="3" name="Group 169"/>
            <p:cNvGrpSpPr>
              <a:grpSpLocks/>
            </p:cNvGrpSpPr>
            <p:nvPr/>
          </p:nvGrpSpPr>
          <p:grpSpPr bwMode="auto">
            <a:xfrm>
              <a:off x="992" y="2376"/>
              <a:ext cx="10368" cy="2520"/>
              <a:chOff x="3075" y="17"/>
              <a:chExt cx="8038" cy="1854"/>
            </a:xfrm>
          </p:grpSpPr>
          <p:sp>
            <p:nvSpPr>
              <p:cNvPr id="1194" name="Text Box 191"/>
              <p:cNvSpPr txBox="1">
                <a:spLocks noChangeArrowheads="1"/>
              </p:cNvSpPr>
              <p:nvPr/>
            </p:nvSpPr>
            <p:spPr bwMode="auto">
              <a:xfrm>
                <a:off x="6738" y="17"/>
                <a:ext cx="511" cy="5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72238" tIns="36119" rIns="72238" bIns="36119"/>
              <a:lstStyle/>
              <a:p>
                <a:r>
                  <a:rPr lang="ru-RU" sz="1600" i="1">
                    <a:solidFill>
                      <a:srgbClr val="000000"/>
                    </a:solidFill>
                    <a:latin typeface="Times New Roman" pitchFamily="18" charset="0"/>
                  </a:rPr>
                  <a:t> </a:t>
                </a:r>
                <a:r>
                  <a:rPr lang="en-US" sz="1600" i="1">
                    <a:solidFill>
                      <a:srgbClr val="000000"/>
                    </a:solidFill>
                    <a:latin typeface="Times New Roman" pitchFamily="18" charset="0"/>
                  </a:rPr>
                  <a:t>n</a:t>
                </a:r>
                <a:endParaRPr lang="ru-RU"/>
              </a:p>
            </p:txBody>
          </p:sp>
          <p:sp>
            <p:nvSpPr>
              <p:cNvPr id="1195" name="Text Box 192"/>
              <p:cNvSpPr txBox="1">
                <a:spLocks noChangeArrowheads="1"/>
              </p:cNvSpPr>
              <p:nvPr/>
            </p:nvSpPr>
            <p:spPr bwMode="auto">
              <a:xfrm>
                <a:off x="5698" y="29"/>
                <a:ext cx="688" cy="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72238" tIns="36119" rIns="72238" bIns="36119"/>
              <a:lstStyle/>
              <a:p>
                <a:r>
                  <a:rPr lang="ru-RU" sz="1200" i="1">
                    <a:solidFill>
                      <a:srgbClr val="000000"/>
                    </a:solidFill>
                    <a:latin typeface="Times New Roman" pitchFamily="18" charset="0"/>
                  </a:rPr>
                  <a:t> </a:t>
                </a:r>
                <a:r>
                  <a:rPr lang="en-US" sz="1600" i="1">
                    <a:solidFill>
                      <a:srgbClr val="000000"/>
                    </a:solidFill>
                    <a:latin typeface="Times New Roman" pitchFamily="18" charset="0"/>
                  </a:rPr>
                  <a:t>n</a:t>
                </a:r>
                <a:r>
                  <a:rPr lang="en-US" sz="1600">
                    <a:solidFill>
                      <a:srgbClr val="000000"/>
                    </a:solidFill>
                    <a:latin typeface="Times New Roman" pitchFamily="18" charset="0"/>
                  </a:rPr>
                  <a:t>–1</a:t>
                </a:r>
                <a:endParaRPr lang="ru-RU"/>
              </a:p>
            </p:txBody>
          </p:sp>
          <p:sp>
            <p:nvSpPr>
              <p:cNvPr id="1196" name="Text Box 193"/>
              <p:cNvSpPr txBox="1">
                <a:spLocks noChangeArrowheads="1"/>
              </p:cNvSpPr>
              <p:nvPr/>
            </p:nvSpPr>
            <p:spPr bwMode="auto">
              <a:xfrm>
                <a:off x="7565" y="29"/>
                <a:ext cx="748" cy="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72238" tIns="36119" rIns="72238" bIns="36119"/>
              <a:lstStyle/>
              <a:p>
                <a:r>
                  <a:rPr lang="ru-RU" sz="1600" i="1">
                    <a:solidFill>
                      <a:srgbClr val="000000"/>
                    </a:solidFill>
                    <a:latin typeface="Times New Roman" pitchFamily="18" charset="0"/>
                  </a:rPr>
                  <a:t>  </a:t>
                </a:r>
                <a:r>
                  <a:rPr lang="en-US" sz="1600" i="1">
                    <a:solidFill>
                      <a:srgbClr val="000000"/>
                    </a:solidFill>
                    <a:latin typeface="Times New Roman" pitchFamily="18" charset="0"/>
                  </a:rPr>
                  <a:t>n</a:t>
                </a:r>
                <a:r>
                  <a:rPr lang="en-US" sz="1600">
                    <a:solidFill>
                      <a:srgbClr val="000000"/>
                    </a:solidFill>
                    <a:latin typeface="Times New Roman" pitchFamily="18" charset="0"/>
                  </a:rPr>
                  <a:t>+1</a:t>
                </a:r>
                <a:endParaRPr lang="ru-RU"/>
              </a:p>
            </p:txBody>
          </p:sp>
          <p:sp>
            <p:nvSpPr>
              <p:cNvPr id="1197" name="Text Box 194"/>
              <p:cNvSpPr txBox="1">
                <a:spLocks noChangeArrowheads="1"/>
              </p:cNvSpPr>
              <p:nvPr/>
            </p:nvSpPr>
            <p:spPr bwMode="auto">
              <a:xfrm>
                <a:off x="9728" y="29"/>
                <a:ext cx="558" cy="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72238" tIns="36119" rIns="72238" bIns="36119"/>
              <a:lstStyle/>
              <a:p>
                <a:r>
                  <a:rPr lang="ru-RU" sz="1200" i="1">
                    <a:latin typeface="Times New Roman" pitchFamily="18" charset="0"/>
                  </a:rPr>
                  <a:t> </a:t>
                </a:r>
                <a:r>
                  <a:rPr lang="en-US" sz="1600" i="1">
                    <a:latin typeface="Times New Roman" pitchFamily="18" charset="0"/>
                  </a:rPr>
                  <a:t>N</a:t>
                </a:r>
                <a:endParaRPr lang="ru-RU"/>
              </a:p>
            </p:txBody>
          </p:sp>
          <p:sp>
            <p:nvSpPr>
              <p:cNvPr id="1198" name="Text Box 195"/>
              <p:cNvSpPr txBox="1">
                <a:spLocks noChangeArrowheads="1"/>
              </p:cNvSpPr>
              <p:nvPr/>
            </p:nvSpPr>
            <p:spPr bwMode="auto">
              <a:xfrm>
                <a:off x="8652" y="29"/>
                <a:ext cx="925" cy="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72238" tIns="36119" rIns="72238" bIns="36119"/>
              <a:lstStyle/>
              <a:p>
                <a:r>
                  <a:rPr lang="ru-RU" sz="1200" i="1">
                    <a:solidFill>
                      <a:srgbClr val="000000"/>
                    </a:solidFill>
                    <a:latin typeface="Times New Roman" pitchFamily="18" charset="0"/>
                  </a:rPr>
                  <a:t>  </a:t>
                </a:r>
                <a:r>
                  <a:rPr lang="en-US" sz="1600" i="1">
                    <a:solidFill>
                      <a:srgbClr val="000000"/>
                    </a:solidFill>
                    <a:latin typeface="Times New Roman" pitchFamily="18" charset="0"/>
                  </a:rPr>
                  <a:t>N–</a:t>
                </a:r>
                <a:r>
                  <a:rPr lang="en-US" sz="16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  <a:endParaRPr lang="ru-RU"/>
              </a:p>
            </p:txBody>
          </p:sp>
          <p:sp>
            <p:nvSpPr>
              <p:cNvPr id="1199" name="Text Box 196"/>
              <p:cNvSpPr txBox="1">
                <a:spLocks noChangeArrowheads="1"/>
              </p:cNvSpPr>
              <p:nvPr/>
            </p:nvSpPr>
            <p:spPr bwMode="auto">
              <a:xfrm>
                <a:off x="3796" y="29"/>
                <a:ext cx="417" cy="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72238" tIns="36119" rIns="72238" bIns="36119"/>
              <a:lstStyle/>
              <a:p>
                <a:r>
                  <a:rPr lang="ru-RU" sz="1200">
                    <a:solidFill>
                      <a:srgbClr val="000000"/>
                    </a:solidFill>
                    <a:latin typeface="Times New Roman" pitchFamily="18" charset="0"/>
                  </a:rPr>
                  <a:t> </a:t>
                </a:r>
                <a:r>
                  <a:rPr lang="en-US" sz="16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  <a:endParaRPr lang="ru-RU"/>
              </a:p>
            </p:txBody>
          </p:sp>
          <p:sp>
            <p:nvSpPr>
              <p:cNvPr id="1200" name="Text Box 197"/>
              <p:cNvSpPr txBox="1">
                <a:spLocks noChangeArrowheads="1"/>
              </p:cNvSpPr>
              <p:nvPr/>
            </p:nvSpPr>
            <p:spPr bwMode="auto">
              <a:xfrm>
                <a:off x="4753" y="29"/>
                <a:ext cx="488" cy="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72238" tIns="36119" rIns="72238" bIns="36119"/>
              <a:lstStyle/>
              <a:p>
                <a:r>
                  <a:rPr lang="ru-RU" sz="900">
                    <a:solidFill>
                      <a:srgbClr val="000000"/>
                    </a:solidFill>
                    <a:latin typeface="Times New Roman" pitchFamily="18" charset="0"/>
                  </a:rPr>
                  <a:t>  </a:t>
                </a:r>
                <a:r>
                  <a:rPr lang="en-US" sz="16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  <a:endParaRPr lang="ru-RU"/>
              </a:p>
            </p:txBody>
          </p:sp>
          <p:sp>
            <p:nvSpPr>
              <p:cNvPr id="1201" name="Text Box 160"/>
              <p:cNvSpPr txBox="1">
                <a:spLocks noChangeArrowheads="1"/>
              </p:cNvSpPr>
              <p:nvPr/>
            </p:nvSpPr>
            <p:spPr bwMode="auto">
              <a:xfrm>
                <a:off x="10602" y="1311"/>
                <a:ext cx="511" cy="5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72238" tIns="36119" rIns="72238" bIns="36119"/>
              <a:lstStyle/>
              <a:p>
                <a:r>
                  <a:rPr lang="en-US" i="1">
                    <a:solidFill>
                      <a:srgbClr val="000000"/>
                    </a:solidFill>
                    <a:latin typeface="Times New Roman" pitchFamily="18" charset="0"/>
                  </a:rPr>
                  <a:t>X</a:t>
                </a:r>
                <a:endParaRPr lang="ru-RU"/>
              </a:p>
            </p:txBody>
          </p:sp>
          <p:sp>
            <p:nvSpPr>
              <p:cNvPr id="1202" name="Line 161"/>
              <p:cNvSpPr>
                <a:spLocks noChangeShapeType="1"/>
              </p:cNvSpPr>
              <p:nvPr/>
            </p:nvSpPr>
            <p:spPr bwMode="auto">
              <a:xfrm rot="10800000" flipH="1">
                <a:off x="7921" y="1251"/>
                <a:ext cx="453" cy="1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03" name="Rectangle 162" descr="Horizontal brick"/>
              <p:cNvSpPr>
                <a:spLocks noChangeArrowheads="1"/>
              </p:cNvSpPr>
              <p:nvPr/>
            </p:nvSpPr>
            <p:spPr bwMode="auto">
              <a:xfrm>
                <a:off x="3075" y="117"/>
                <a:ext cx="115" cy="936"/>
              </a:xfrm>
              <a:prstGeom prst="rect">
                <a:avLst/>
              </a:prstGeom>
              <a:pattFill prst="horzBrick">
                <a:fgClr>
                  <a:srgbClr val="000000"/>
                </a:fgClr>
                <a:bgClr>
                  <a:srgbClr val="FFFFFF"/>
                </a:bgClr>
              </a:patt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2238" tIns="36119" rIns="72238" bIns="36119"/>
              <a:lstStyle/>
              <a:p>
                <a:endParaRPr lang="ru-RU"/>
              </a:p>
            </p:txBody>
          </p:sp>
          <p:grpSp>
            <p:nvGrpSpPr>
              <p:cNvPr id="4" name="Group 163"/>
              <p:cNvGrpSpPr>
                <a:grpSpLocks/>
              </p:cNvGrpSpPr>
              <p:nvPr/>
            </p:nvGrpSpPr>
            <p:grpSpPr bwMode="auto">
              <a:xfrm>
                <a:off x="3205" y="507"/>
                <a:ext cx="744" cy="174"/>
                <a:chOff x="6537" y="1674"/>
                <a:chExt cx="763" cy="197"/>
              </a:xfrm>
            </p:grpSpPr>
            <p:sp>
              <p:nvSpPr>
                <p:cNvPr id="1205" name="Freeform 164"/>
                <p:cNvSpPr>
                  <a:spLocks/>
                </p:cNvSpPr>
                <p:nvPr/>
              </p:nvSpPr>
              <p:spPr bwMode="auto">
                <a:xfrm>
                  <a:off x="6537" y="1674"/>
                  <a:ext cx="379" cy="197"/>
                </a:xfrm>
                <a:custGeom>
                  <a:avLst/>
                  <a:gdLst>
                    <a:gd name="T0" fmla="*/ 60 w 9461"/>
                    <a:gd name="T1" fmla="*/ 2040 h 2496"/>
                    <a:gd name="T2" fmla="*/ 384 w 9461"/>
                    <a:gd name="T3" fmla="*/ 1644 h 2496"/>
                    <a:gd name="T4" fmla="*/ 576 w 9461"/>
                    <a:gd name="T5" fmla="*/ 1380 h 2496"/>
                    <a:gd name="T6" fmla="*/ 864 w 9461"/>
                    <a:gd name="T7" fmla="*/ 1008 h 2496"/>
                    <a:gd name="T8" fmla="*/ 1188 w 9461"/>
                    <a:gd name="T9" fmla="*/ 612 h 2496"/>
                    <a:gd name="T10" fmla="*/ 1416 w 9461"/>
                    <a:gd name="T11" fmla="*/ 336 h 2496"/>
                    <a:gd name="T12" fmla="*/ 1584 w 9461"/>
                    <a:gd name="T13" fmla="*/ 108 h 2496"/>
                    <a:gd name="T14" fmla="*/ 1620 w 9461"/>
                    <a:gd name="T15" fmla="*/ 48 h 2496"/>
                    <a:gd name="T16" fmla="*/ 1728 w 9461"/>
                    <a:gd name="T17" fmla="*/ 156 h 2496"/>
                    <a:gd name="T18" fmla="*/ 2052 w 9461"/>
                    <a:gd name="T19" fmla="*/ 576 h 2496"/>
                    <a:gd name="T20" fmla="*/ 2244 w 9461"/>
                    <a:gd name="T21" fmla="*/ 828 h 2496"/>
                    <a:gd name="T22" fmla="*/ 2544 w 9461"/>
                    <a:gd name="T23" fmla="*/ 1404 h 2496"/>
                    <a:gd name="T24" fmla="*/ 2700 w 9461"/>
                    <a:gd name="T25" fmla="*/ 1668 h 2496"/>
                    <a:gd name="T26" fmla="*/ 2772 w 9461"/>
                    <a:gd name="T27" fmla="*/ 1812 h 2496"/>
                    <a:gd name="T28" fmla="*/ 2964 w 9461"/>
                    <a:gd name="T29" fmla="*/ 2076 h 2496"/>
                    <a:gd name="T30" fmla="*/ 3132 w 9461"/>
                    <a:gd name="T31" fmla="*/ 2316 h 2496"/>
                    <a:gd name="T32" fmla="*/ 3192 w 9461"/>
                    <a:gd name="T33" fmla="*/ 2400 h 2496"/>
                    <a:gd name="T34" fmla="*/ 3528 w 9461"/>
                    <a:gd name="T35" fmla="*/ 1920 h 2496"/>
                    <a:gd name="T36" fmla="*/ 3588 w 9461"/>
                    <a:gd name="T37" fmla="*/ 1836 h 2496"/>
                    <a:gd name="T38" fmla="*/ 3732 w 9461"/>
                    <a:gd name="T39" fmla="*/ 1608 h 2496"/>
                    <a:gd name="T40" fmla="*/ 3804 w 9461"/>
                    <a:gd name="T41" fmla="*/ 1488 h 2496"/>
                    <a:gd name="T42" fmla="*/ 3900 w 9461"/>
                    <a:gd name="T43" fmla="*/ 1332 h 2496"/>
                    <a:gd name="T44" fmla="*/ 4200 w 9461"/>
                    <a:gd name="T45" fmla="*/ 780 h 2496"/>
                    <a:gd name="T46" fmla="*/ 4380 w 9461"/>
                    <a:gd name="T47" fmla="*/ 516 h 2496"/>
                    <a:gd name="T48" fmla="*/ 4548 w 9461"/>
                    <a:gd name="T49" fmla="*/ 216 h 2496"/>
                    <a:gd name="T50" fmla="*/ 4620 w 9461"/>
                    <a:gd name="T51" fmla="*/ 72 h 2496"/>
                    <a:gd name="T52" fmla="*/ 4668 w 9461"/>
                    <a:gd name="T53" fmla="*/ 0 h 2496"/>
                    <a:gd name="T54" fmla="*/ 4668 w 9461"/>
                    <a:gd name="T55" fmla="*/ 12 h 2496"/>
                    <a:gd name="T56" fmla="*/ 5004 w 9461"/>
                    <a:gd name="T57" fmla="*/ 480 h 2496"/>
                    <a:gd name="T58" fmla="*/ 5244 w 9461"/>
                    <a:gd name="T59" fmla="*/ 780 h 2496"/>
                    <a:gd name="T60" fmla="*/ 5484 w 9461"/>
                    <a:gd name="T61" fmla="*/ 1140 h 2496"/>
                    <a:gd name="T62" fmla="*/ 5724 w 9461"/>
                    <a:gd name="T63" fmla="*/ 1572 h 2496"/>
                    <a:gd name="T64" fmla="*/ 5796 w 9461"/>
                    <a:gd name="T65" fmla="*/ 1668 h 2496"/>
                    <a:gd name="T66" fmla="*/ 6108 w 9461"/>
                    <a:gd name="T67" fmla="*/ 2040 h 2496"/>
                    <a:gd name="T68" fmla="*/ 6240 w 9461"/>
                    <a:gd name="T69" fmla="*/ 2232 h 2496"/>
                    <a:gd name="T70" fmla="*/ 6444 w 9461"/>
                    <a:gd name="T71" fmla="*/ 2304 h 2496"/>
                    <a:gd name="T72" fmla="*/ 6720 w 9461"/>
                    <a:gd name="T73" fmla="*/ 1908 h 2496"/>
                    <a:gd name="T74" fmla="*/ 6876 w 9461"/>
                    <a:gd name="T75" fmla="*/ 1656 h 2496"/>
                    <a:gd name="T76" fmla="*/ 7116 w 9461"/>
                    <a:gd name="T77" fmla="*/ 1284 h 2496"/>
                    <a:gd name="T78" fmla="*/ 7236 w 9461"/>
                    <a:gd name="T79" fmla="*/ 1092 h 2496"/>
                    <a:gd name="T80" fmla="*/ 7572 w 9461"/>
                    <a:gd name="T81" fmla="*/ 492 h 2496"/>
                    <a:gd name="T82" fmla="*/ 7740 w 9461"/>
                    <a:gd name="T83" fmla="*/ 48 h 2496"/>
                    <a:gd name="T84" fmla="*/ 8052 w 9461"/>
                    <a:gd name="T85" fmla="*/ 468 h 2496"/>
                    <a:gd name="T86" fmla="*/ 8496 w 9461"/>
                    <a:gd name="T87" fmla="*/ 1080 h 2496"/>
                    <a:gd name="T88" fmla="*/ 8544 w 9461"/>
                    <a:gd name="T89" fmla="*/ 1176 h 2496"/>
                    <a:gd name="T90" fmla="*/ 8724 w 9461"/>
                    <a:gd name="T91" fmla="*/ 1512 h 2496"/>
                    <a:gd name="T92" fmla="*/ 9060 w 9461"/>
                    <a:gd name="T93" fmla="*/ 1908 h 2496"/>
                    <a:gd name="T94" fmla="*/ 9336 w 9461"/>
                    <a:gd name="T95" fmla="*/ 2292 h 2496"/>
                    <a:gd name="T96" fmla="*/ 9444 w 9461"/>
                    <a:gd name="T97" fmla="*/ 2496 h 249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9461"/>
                    <a:gd name="T148" fmla="*/ 0 h 2496"/>
                    <a:gd name="T149" fmla="*/ 9461 w 9461"/>
                    <a:gd name="T150" fmla="*/ 2496 h 249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9461" h="2496">
                      <a:moveTo>
                        <a:pt x="0" y="2196"/>
                      </a:moveTo>
                      <a:cubicBezTo>
                        <a:pt x="20" y="2147"/>
                        <a:pt x="29" y="2083"/>
                        <a:pt x="60" y="2040"/>
                      </a:cubicBezTo>
                      <a:cubicBezTo>
                        <a:pt x="115" y="1963"/>
                        <a:pt x="192" y="1886"/>
                        <a:pt x="252" y="1812"/>
                      </a:cubicBezTo>
                      <a:cubicBezTo>
                        <a:pt x="299" y="1755"/>
                        <a:pt x="333" y="1695"/>
                        <a:pt x="384" y="1644"/>
                      </a:cubicBezTo>
                      <a:cubicBezTo>
                        <a:pt x="408" y="1572"/>
                        <a:pt x="462" y="1506"/>
                        <a:pt x="516" y="1452"/>
                      </a:cubicBezTo>
                      <a:cubicBezTo>
                        <a:pt x="539" y="1383"/>
                        <a:pt x="511" y="1445"/>
                        <a:pt x="576" y="1380"/>
                      </a:cubicBezTo>
                      <a:cubicBezTo>
                        <a:pt x="643" y="1313"/>
                        <a:pt x="676" y="1217"/>
                        <a:pt x="756" y="1164"/>
                      </a:cubicBezTo>
                      <a:cubicBezTo>
                        <a:pt x="775" y="1106"/>
                        <a:pt x="828" y="1059"/>
                        <a:pt x="864" y="1008"/>
                      </a:cubicBezTo>
                      <a:cubicBezTo>
                        <a:pt x="943" y="895"/>
                        <a:pt x="1025" y="786"/>
                        <a:pt x="1116" y="684"/>
                      </a:cubicBezTo>
                      <a:cubicBezTo>
                        <a:pt x="1139" y="659"/>
                        <a:pt x="1169" y="640"/>
                        <a:pt x="1188" y="612"/>
                      </a:cubicBezTo>
                      <a:cubicBezTo>
                        <a:pt x="1234" y="544"/>
                        <a:pt x="1277" y="481"/>
                        <a:pt x="1332" y="420"/>
                      </a:cubicBezTo>
                      <a:cubicBezTo>
                        <a:pt x="1359" y="391"/>
                        <a:pt x="1396" y="370"/>
                        <a:pt x="1416" y="336"/>
                      </a:cubicBezTo>
                      <a:cubicBezTo>
                        <a:pt x="1459" y="264"/>
                        <a:pt x="1433" y="289"/>
                        <a:pt x="1488" y="252"/>
                      </a:cubicBezTo>
                      <a:cubicBezTo>
                        <a:pt x="1520" y="204"/>
                        <a:pt x="1552" y="156"/>
                        <a:pt x="1584" y="108"/>
                      </a:cubicBezTo>
                      <a:cubicBezTo>
                        <a:pt x="1602" y="81"/>
                        <a:pt x="1632" y="46"/>
                        <a:pt x="1632" y="12"/>
                      </a:cubicBezTo>
                      <a:cubicBezTo>
                        <a:pt x="1628" y="24"/>
                        <a:pt x="1612" y="38"/>
                        <a:pt x="1620" y="48"/>
                      </a:cubicBezTo>
                      <a:cubicBezTo>
                        <a:pt x="1633" y="65"/>
                        <a:pt x="1662" y="59"/>
                        <a:pt x="1680" y="72"/>
                      </a:cubicBezTo>
                      <a:cubicBezTo>
                        <a:pt x="1695" y="82"/>
                        <a:pt x="1722" y="145"/>
                        <a:pt x="1728" y="156"/>
                      </a:cubicBezTo>
                      <a:cubicBezTo>
                        <a:pt x="1785" y="252"/>
                        <a:pt x="1855" y="341"/>
                        <a:pt x="1920" y="432"/>
                      </a:cubicBezTo>
                      <a:cubicBezTo>
                        <a:pt x="1957" y="484"/>
                        <a:pt x="1999" y="541"/>
                        <a:pt x="2052" y="576"/>
                      </a:cubicBezTo>
                      <a:cubicBezTo>
                        <a:pt x="2075" y="646"/>
                        <a:pt x="2046" y="582"/>
                        <a:pt x="2100" y="636"/>
                      </a:cubicBezTo>
                      <a:cubicBezTo>
                        <a:pt x="2145" y="681"/>
                        <a:pt x="2214" y="773"/>
                        <a:pt x="2244" y="828"/>
                      </a:cubicBezTo>
                      <a:cubicBezTo>
                        <a:pt x="2334" y="993"/>
                        <a:pt x="2409" y="1161"/>
                        <a:pt x="2508" y="1320"/>
                      </a:cubicBezTo>
                      <a:cubicBezTo>
                        <a:pt x="2570" y="1420"/>
                        <a:pt x="2503" y="1322"/>
                        <a:pt x="2544" y="1404"/>
                      </a:cubicBezTo>
                      <a:cubicBezTo>
                        <a:pt x="2563" y="1443"/>
                        <a:pt x="2641" y="1552"/>
                        <a:pt x="2652" y="1584"/>
                      </a:cubicBezTo>
                      <a:cubicBezTo>
                        <a:pt x="2670" y="1639"/>
                        <a:pt x="2656" y="1610"/>
                        <a:pt x="2700" y="1668"/>
                      </a:cubicBezTo>
                      <a:cubicBezTo>
                        <a:pt x="2724" y="1763"/>
                        <a:pt x="2693" y="1669"/>
                        <a:pt x="2760" y="1776"/>
                      </a:cubicBezTo>
                      <a:cubicBezTo>
                        <a:pt x="2767" y="1787"/>
                        <a:pt x="2765" y="1801"/>
                        <a:pt x="2772" y="1812"/>
                      </a:cubicBezTo>
                      <a:cubicBezTo>
                        <a:pt x="2781" y="1826"/>
                        <a:pt x="2798" y="1834"/>
                        <a:pt x="2808" y="1848"/>
                      </a:cubicBezTo>
                      <a:cubicBezTo>
                        <a:pt x="2858" y="1917"/>
                        <a:pt x="2919" y="2004"/>
                        <a:pt x="2964" y="2076"/>
                      </a:cubicBezTo>
                      <a:cubicBezTo>
                        <a:pt x="3034" y="2188"/>
                        <a:pt x="2946" y="2068"/>
                        <a:pt x="3012" y="2160"/>
                      </a:cubicBezTo>
                      <a:cubicBezTo>
                        <a:pt x="3050" y="2213"/>
                        <a:pt x="3100" y="2260"/>
                        <a:pt x="3132" y="2316"/>
                      </a:cubicBezTo>
                      <a:cubicBezTo>
                        <a:pt x="3141" y="2332"/>
                        <a:pt x="3146" y="2349"/>
                        <a:pt x="3156" y="2364"/>
                      </a:cubicBezTo>
                      <a:cubicBezTo>
                        <a:pt x="3166" y="2378"/>
                        <a:pt x="3192" y="2400"/>
                        <a:pt x="3192" y="2400"/>
                      </a:cubicBezTo>
                      <a:cubicBezTo>
                        <a:pt x="3216" y="2304"/>
                        <a:pt x="3264" y="2204"/>
                        <a:pt x="3348" y="2148"/>
                      </a:cubicBezTo>
                      <a:cubicBezTo>
                        <a:pt x="3391" y="2061"/>
                        <a:pt x="3472" y="1998"/>
                        <a:pt x="3528" y="1920"/>
                      </a:cubicBezTo>
                      <a:cubicBezTo>
                        <a:pt x="3538" y="1905"/>
                        <a:pt x="3542" y="1887"/>
                        <a:pt x="3552" y="1872"/>
                      </a:cubicBezTo>
                      <a:cubicBezTo>
                        <a:pt x="3562" y="1858"/>
                        <a:pt x="3578" y="1849"/>
                        <a:pt x="3588" y="1836"/>
                      </a:cubicBezTo>
                      <a:cubicBezTo>
                        <a:pt x="3618" y="1797"/>
                        <a:pt x="3643" y="1755"/>
                        <a:pt x="3672" y="1716"/>
                      </a:cubicBezTo>
                      <a:cubicBezTo>
                        <a:pt x="3685" y="1677"/>
                        <a:pt x="3719" y="1647"/>
                        <a:pt x="3732" y="1608"/>
                      </a:cubicBezTo>
                      <a:cubicBezTo>
                        <a:pt x="3736" y="1596"/>
                        <a:pt x="3738" y="1583"/>
                        <a:pt x="3744" y="1572"/>
                      </a:cubicBezTo>
                      <a:cubicBezTo>
                        <a:pt x="3766" y="1534"/>
                        <a:pt x="3785" y="1525"/>
                        <a:pt x="3804" y="1488"/>
                      </a:cubicBezTo>
                      <a:cubicBezTo>
                        <a:pt x="3810" y="1477"/>
                        <a:pt x="3810" y="1463"/>
                        <a:pt x="3816" y="1452"/>
                      </a:cubicBezTo>
                      <a:cubicBezTo>
                        <a:pt x="3838" y="1408"/>
                        <a:pt x="3877" y="1375"/>
                        <a:pt x="3900" y="1332"/>
                      </a:cubicBezTo>
                      <a:cubicBezTo>
                        <a:pt x="3976" y="1193"/>
                        <a:pt x="3916" y="1279"/>
                        <a:pt x="3984" y="1188"/>
                      </a:cubicBezTo>
                      <a:cubicBezTo>
                        <a:pt x="4033" y="1041"/>
                        <a:pt x="4118" y="911"/>
                        <a:pt x="4200" y="780"/>
                      </a:cubicBezTo>
                      <a:cubicBezTo>
                        <a:pt x="4236" y="722"/>
                        <a:pt x="4258" y="674"/>
                        <a:pt x="4308" y="624"/>
                      </a:cubicBezTo>
                      <a:cubicBezTo>
                        <a:pt x="4324" y="577"/>
                        <a:pt x="4358" y="559"/>
                        <a:pt x="4380" y="516"/>
                      </a:cubicBezTo>
                      <a:cubicBezTo>
                        <a:pt x="4403" y="470"/>
                        <a:pt x="4414" y="446"/>
                        <a:pt x="4452" y="408"/>
                      </a:cubicBezTo>
                      <a:cubicBezTo>
                        <a:pt x="4475" y="338"/>
                        <a:pt x="4518" y="282"/>
                        <a:pt x="4548" y="216"/>
                      </a:cubicBezTo>
                      <a:cubicBezTo>
                        <a:pt x="4558" y="193"/>
                        <a:pt x="4558" y="165"/>
                        <a:pt x="4572" y="144"/>
                      </a:cubicBezTo>
                      <a:cubicBezTo>
                        <a:pt x="4588" y="120"/>
                        <a:pt x="4611" y="99"/>
                        <a:pt x="4620" y="72"/>
                      </a:cubicBezTo>
                      <a:cubicBezTo>
                        <a:pt x="4624" y="60"/>
                        <a:pt x="4625" y="47"/>
                        <a:pt x="4632" y="36"/>
                      </a:cubicBezTo>
                      <a:cubicBezTo>
                        <a:pt x="4641" y="22"/>
                        <a:pt x="4668" y="0"/>
                        <a:pt x="4668" y="0"/>
                      </a:cubicBezTo>
                      <a:cubicBezTo>
                        <a:pt x="4660" y="16"/>
                        <a:pt x="4644" y="30"/>
                        <a:pt x="4644" y="48"/>
                      </a:cubicBezTo>
                      <a:cubicBezTo>
                        <a:pt x="4644" y="62"/>
                        <a:pt x="4655" y="6"/>
                        <a:pt x="4668" y="12"/>
                      </a:cubicBezTo>
                      <a:cubicBezTo>
                        <a:pt x="4707" y="31"/>
                        <a:pt x="4716" y="84"/>
                        <a:pt x="4740" y="120"/>
                      </a:cubicBezTo>
                      <a:cubicBezTo>
                        <a:pt x="4817" y="235"/>
                        <a:pt x="4892" y="405"/>
                        <a:pt x="5004" y="480"/>
                      </a:cubicBezTo>
                      <a:cubicBezTo>
                        <a:pt x="5066" y="574"/>
                        <a:pt x="5146" y="650"/>
                        <a:pt x="5208" y="744"/>
                      </a:cubicBezTo>
                      <a:cubicBezTo>
                        <a:pt x="5217" y="758"/>
                        <a:pt x="5234" y="766"/>
                        <a:pt x="5244" y="780"/>
                      </a:cubicBezTo>
                      <a:cubicBezTo>
                        <a:pt x="5254" y="795"/>
                        <a:pt x="5258" y="813"/>
                        <a:pt x="5268" y="828"/>
                      </a:cubicBezTo>
                      <a:cubicBezTo>
                        <a:pt x="5338" y="933"/>
                        <a:pt x="5414" y="1035"/>
                        <a:pt x="5484" y="1140"/>
                      </a:cubicBezTo>
                      <a:cubicBezTo>
                        <a:pt x="5514" y="1186"/>
                        <a:pt x="5515" y="1238"/>
                        <a:pt x="5544" y="1284"/>
                      </a:cubicBezTo>
                      <a:cubicBezTo>
                        <a:pt x="5604" y="1380"/>
                        <a:pt x="5664" y="1476"/>
                        <a:pt x="5724" y="1572"/>
                      </a:cubicBezTo>
                      <a:cubicBezTo>
                        <a:pt x="5733" y="1587"/>
                        <a:pt x="5737" y="1606"/>
                        <a:pt x="5748" y="1620"/>
                      </a:cubicBezTo>
                      <a:cubicBezTo>
                        <a:pt x="5762" y="1638"/>
                        <a:pt x="5781" y="1651"/>
                        <a:pt x="5796" y="1668"/>
                      </a:cubicBezTo>
                      <a:cubicBezTo>
                        <a:pt x="5876" y="1762"/>
                        <a:pt x="5716" y="1624"/>
                        <a:pt x="5892" y="1800"/>
                      </a:cubicBezTo>
                      <a:cubicBezTo>
                        <a:pt x="5967" y="1875"/>
                        <a:pt x="6047" y="1954"/>
                        <a:pt x="6108" y="2040"/>
                      </a:cubicBezTo>
                      <a:cubicBezTo>
                        <a:pt x="6196" y="2163"/>
                        <a:pt x="6042" y="1954"/>
                        <a:pt x="6168" y="2136"/>
                      </a:cubicBezTo>
                      <a:cubicBezTo>
                        <a:pt x="6191" y="2169"/>
                        <a:pt x="6240" y="2232"/>
                        <a:pt x="6240" y="2232"/>
                      </a:cubicBezTo>
                      <a:cubicBezTo>
                        <a:pt x="6271" y="2325"/>
                        <a:pt x="6327" y="2403"/>
                        <a:pt x="6396" y="2472"/>
                      </a:cubicBezTo>
                      <a:cubicBezTo>
                        <a:pt x="6404" y="2422"/>
                        <a:pt x="6413" y="2347"/>
                        <a:pt x="6444" y="2304"/>
                      </a:cubicBezTo>
                      <a:cubicBezTo>
                        <a:pt x="6558" y="2145"/>
                        <a:pt x="6430" y="2373"/>
                        <a:pt x="6528" y="2196"/>
                      </a:cubicBezTo>
                      <a:cubicBezTo>
                        <a:pt x="6584" y="2096"/>
                        <a:pt x="6651" y="2000"/>
                        <a:pt x="6720" y="1908"/>
                      </a:cubicBezTo>
                      <a:cubicBezTo>
                        <a:pt x="6738" y="1855"/>
                        <a:pt x="6773" y="1832"/>
                        <a:pt x="6804" y="1788"/>
                      </a:cubicBezTo>
                      <a:cubicBezTo>
                        <a:pt x="6832" y="1748"/>
                        <a:pt x="6850" y="1697"/>
                        <a:pt x="6876" y="1656"/>
                      </a:cubicBezTo>
                      <a:cubicBezTo>
                        <a:pt x="6914" y="1596"/>
                        <a:pt x="6954" y="1533"/>
                        <a:pt x="6996" y="1476"/>
                      </a:cubicBezTo>
                      <a:cubicBezTo>
                        <a:pt x="7019" y="1407"/>
                        <a:pt x="7072" y="1342"/>
                        <a:pt x="7116" y="1284"/>
                      </a:cubicBezTo>
                      <a:cubicBezTo>
                        <a:pt x="7132" y="1236"/>
                        <a:pt x="7128" y="1241"/>
                        <a:pt x="7164" y="1188"/>
                      </a:cubicBezTo>
                      <a:cubicBezTo>
                        <a:pt x="7187" y="1155"/>
                        <a:pt x="7236" y="1092"/>
                        <a:pt x="7236" y="1092"/>
                      </a:cubicBezTo>
                      <a:cubicBezTo>
                        <a:pt x="7266" y="1003"/>
                        <a:pt x="7334" y="925"/>
                        <a:pt x="7392" y="852"/>
                      </a:cubicBezTo>
                      <a:cubicBezTo>
                        <a:pt x="7426" y="718"/>
                        <a:pt x="7517" y="616"/>
                        <a:pt x="7572" y="492"/>
                      </a:cubicBezTo>
                      <a:cubicBezTo>
                        <a:pt x="7614" y="397"/>
                        <a:pt x="7615" y="287"/>
                        <a:pt x="7656" y="192"/>
                      </a:cubicBezTo>
                      <a:cubicBezTo>
                        <a:pt x="7678" y="140"/>
                        <a:pt x="7715" y="98"/>
                        <a:pt x="7740" y="48"/>
                      </a:cubicBezTo>
                      <a:cubicBezTo>
                        <a:pt x="7765" y="124"/>
                        <a:pt x="7824" y="179"/>
                        <a:pt x="7872" y="240"/>
                      </a:cubicBezTo>
                      <a:cubicBezTo>
                        <a:pt x="7932" y="317"/>
                        <a:pt x="7986" y="396"/>
                        <a:pt x="8052" y="468"/>
                      </a:cubicBezTo>
                      <a:cubicBezTo>
                        <a:pt x="8083" y="501"/>
                        <a:pt x="8128" y="524"/>
                        <a:pt x="8148" y="564"/>
                      </a:cubicBezTo>
                      <a:cubicBezTo>
                        <a:pt x="8240" y="749"/>
                        <a:pt x="8382" y="909"/>
                        <a:pt x="8496" y="1080"/>
                      </a:cubicBezTo>
                      <a:cubicBezTo>
                        <a:pt x="8509" y="1099"/>
                        <a:pt x="8522" y="1119"/>
                        <a:pt x="8532" y="1140"/>
                      </a:cubicBezTo>
                      <a:cubicBezTo>
                        <a:pt x="8538" y="1151"/>
                        <a:pt x="8538" y="1165"/>
                        <a:pt x="8544" y="1176"/>
                      </a:cubicBezTo>
                      <a:cubicBezTo>
                        <a:pt x="8577" y="1237"/>
                        <a:pt x="8619" y="1295"/>
                        <a:pt x="8652" y="1356"/>
                      </a:cubicBezTo>
                      <a:cubicBezTo>
                        <a:pt x="8679" y="1406"/>
                        <a:pt x="8696" y="1462"/>
                        <a:pt x="8724" y="1512"/>
                      </a:cubicBezTo>
                      <a:cubicBezTo>
                        <a:pt x="8786" y="1623"/>
                        <a:pt x="8880" y="1720"/>
                        <a:pt x="8964" y="1812"/>
                      </a:cubicBezTo>
                      <a:cubicBezTo>
                        <a:pt x="8995" y="1845"/>
                        <a:pt x="9040" y="1868"/>
                        <a:pt x="9060" y="1908"/>
                      </a:cubicBezTo>
                      <a:cubicBezTo>
                        <a:pt x="9091" y="1970"/>
                        <a:pt x="9140" y="2008"/>
                        <a:pt x="9180" y="2064"/>
                      </a:cubicBezTo>
                      <a:cubicBezTo>
                        <a:pt x="9234" y="2139"/>
                        <a:pt x="9283" y="2217"/>
                        <a:pt x="9336" y="2292"/>
                      </a:cubicBezTo>
                      <a:cubicBezTo>
                        <a:pt x="9377" y="2351"/>
                        <a:pt x="9416" y="2412"/>
                        <a:pt x="9456" y="2472"/>
                      </a:cubicBezTo>
                      <a:cubicBezTo>
                        <a:pt x="9461" y="2479"/>
                        <a:pt x="9448" y="2488"/>
                        <a:pt x="9444" y="2496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06" name="Freeform 165"/>
                <p:cNvSpPr>
                  <a:spLocks/>
                </p:cNvSpPr>
                <p:nvPr/>
              </p:nvSpPr>
              <p:spPr bwMode="auto">
                <a:xfrm>
                  <a:off x="6921" y="1674"/>
                  <a:ext cx="379" cy="197"/>
                </a:xfrm>
                <a:custGeom>
                  <a:avLst/>
                  <a:gdLst>
                    <a:gd name="T0" fmla="*/ 60 w 9461"/>
                    <a:gd name="T1" fmla="*/ 2040 h 2496"/>
                    <a:gd name="T2" fmla="*/ 384 w 9461"/>
                    <a:gd name="T3" fmla="*/ 1644 h 2496"/>
                    <a:gd name="T4" fmla="*/ 576 w 9461"/>
                    <a:gd name="T5" fmla="*/ 1380 h 2496"/>
                    <a:gd name="T6" fmla="*/ 864 w 9461"/>
                    <a:gd name="T7" fmla="*/ 1008 h 2496"/>
                    <a:gd name="T8" fmla="*/ 1188 w 9461"/>
                    <a:gd name="T9" fmla="*/ 612 h 2496"/>
                    <a:gd name="T10" fmla="*/ 1416 w 9461"/>
                    <a:gd name="T11" fmla="*/ 336 h 2496"/>
                    <a:gd name="T12" fmla="*/ 1584 w 9461"/>
                    <a:gd name="T13" fmla="*/ 108 h 2496"/>
                    <a:gd name="T14" fmla="*/ 1620 w 9461"/>
                    <a:gd name="T15" fmla="*/ 48 h 2496"/>
                    <a:gd name="T16" fmla="*/ 1728 w 9461"/>
                    <a:gd name="T17" fmla="*/ 156 h 2496"/>
                    <a:gd name="T18" fmla="*/ 2052 w 9461"/>
                    <a:gd name="T19" fmla="*/ 576 h 2496"/>
                    <a:gd name="T20" fmla="*/ 2244 w 9461"/>
                    <a:gd name="T21" fmla="*/ 828 h 2496"/>
                    <a:gd name="T22" fmla="*/ 2544 w 9461"/>
                    <a:gd name="T23" fmla="*/ 1404 h 2496"/>
                    <a:gd name="T24" fmla="*/ 2700 w 9461"/>
                    <a:gd name="T25" fmla="*/ 1668 h 2496"/>
                    <a:gd name="T26" fmla="*/ 2772 w 9461"/>
                    <a:gd name="T27" fmla="*/ 1812 h 2496"/>
                    <a:gd name="T28" fmla="*/ 2964 w 9461"/>
                    <a:gd name="T29" fmla="*/ 2076 h 2496"/>
                    <a:gd name="T30" fmla="*/ 3132 w 9461"/>
                    <a:gd name="T31" fmla="*/ 2316 h 2496"/>
                    <a:gd name="T32" fmla="*/ 3192 w 9461"/>
                    <a:gd name="T33" fmla="*/ 2400 h 2496"/>
                    <a:gd name="T34" fmla="*/ 3528 w 9461"/>
                    <a:gd name="T35" fmla="*/ 1920 h 2496"/>
                    <a:gd name="T36" fmla="*/ 3588 w 9461"/>
                    <a:gd name="T37" fmla="*/ 1836 h 2496"/>
                    <a:gd name="T38" fmla="*/ 3732 w 9461"/>
                    <a:gd name="T39" fmla="*/ 1608 h 2496"/>
                    <a:gd name="T40" fmla="*/ 3804 w 9461"/>
                    <a:gd name="T41" fmla="*/ 1488 h 2496"/>
                    <a:gd name="T42" fmla="*/ 3900 w 9461"/>
                    <a:gd name="T43" fmla="*/ 1332 h 2496"/>
                    <a:gd name="T44" fmla="*/ 4200 w 9461"/>
                    <a:gd name="T45" fmla="*/ 780 h 2496"/>
                    <a:gd name="T46" fmla="*/ 4380 w 9461"/>
                    <a:gd name="T47" fmla="*/ 516 h 2496"/>
                    <a:gd name="T48" fmla="*/ 4548 w 9461"/>
                    <a:gd name="T49" fmla="*/ 216 h 2496"/>
                    <a:gd name="T50" fmla="*/ 4620 w 9461"/>
                    <a:gd name="T51" fmla="*/ 72 h 2496"/>
                    <a:gd name="T52" fmla="*/ 4668 w 9461"/>
                    <a:gd name="T53" fmla="*/ 0 h 2496"/>
                    <a:gd name="T54" fmla="*/ 4668 w 9461"/>
                    <a:gd name="T55" fmla="*/ 12 h 2496"/>
                    <a:gd name="T56" fmla="*/ 5004 w 9461"/>
                    <a:gd name="T57" fmla="*/ 480 h 2496"/>
                    <a:gd name="T58" fmla="*/ 5244 w 9461"/>
                    <a:gd name="T59" fmla="*/ 780 h 2496"/>
                    <a:gd name="T60" fmla="*/ 5484 w 9461"/>
                    <a:gd name="T61" fmla="*/ 1140 h 2496"/>
                    <a:gd name="T62" fmla="*/ 5724 w 9461"/>
                    <a:gd name="T63" fmla="*/ 1572 h 2496"/>
                    <a:gd name="T64" fmla="*/ 5796 w 9461"/>
                    <a:gd name="T65" fmla="*/ 1668 h 2496"/>
                    <a:gd name="T66" fmla="*/ 6108 w 9461"/>
                    <a:gd name="T67" fmla="*/ 2040 h 2496"/>
                    <a:gd name="T68" fmla="*/ 6240 w 9461"/>
                    <a:gd name="T69" fmla="*/ 2232 h 2496"/>
                    <a:gd name="T70" fmla="*/ 6444 w 9461"/>
                    <a:gd name="T71" fmla="*/ 2304 h 2496"/>
                    <a:gd name="T72" fmla="*/ 6720 w 9461"/>
                    <a:gd name="T73" fmla="*/ 1908 h 2496"/>
                    <a:gd name="T74" fmla="*/ 6876 w 9461"/>
                    <a:gd name="T75" fmla="*/ 1656 h 2496"/>
                    <a:gd name="T76" fmla="*/ 7116 w 9461"/>
                    <a:gd name="T77" fmla="*/ 1284 h 2496"/>
                    <a:gd name="T78" fmla="*/ 7236 w 9461"/>
                    <a:gd name="T79" fmla="*/ 1092 h 2496"/>
                    <a:gd name="T80" fmla="*/ 7572 w 9461"/>
                    <a:gd name="T81" fmla="*/ 492 h 2496"/>
                    <a:gd name="T82" fmla="*/ 7740 w 9461"/>
                    <a:gd name="T83" fmla="*/ 48 h 2496"/>
                    <a:gd name="T84" fmla="*/ 8052 w 9461"/>
                    <a:gd name="T85" fmla="*/ 468 h 2496"/>
                    <a:gd name="T86" fmla="*/ 8496 w 9461"/>
                    <a:gd name="T87" fmla="*/ 1080 h 2496"/>
                    <a:gd name="T88" fmla="*/ 8544 w 9461"/>
                    <a:gd name="T89" fmla="*/ 1176 h 2496"/>
                    <a:gd name="T90" fmla="*/ 8724 w 9461"/>
                    <a:gd name="T91" fmla="*/ 1512 h 2496"/>
                    <a:gd name="T92" fmla="*/ 9060 w 9461"/>
                    <a:gd name="T93" fmla="*/ 1908 h 2496"/>
                    <a:gd name="T94" fmla="*/ 9336 w 9461"/>
                    <a:gd name="T95" fmla="*/ 2292 h 2496"/>
                    <a:gd name="T96" fmla="*/ 9444 w 9461"/>
                    <a:gd name="T97" fmla="*/ 2496 h 249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9461"/>
                    <a:gd name="T148" fmla="*/ 0 h 2496"/>
                    <a:gd name="T149" fmla="*/ 9461 w 9461"/>
                    <a:gd name="T150" fmla="*/ 2496 h 249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9461" h="2496">
                      <a:moveTo>
                        <a:pt x="0" y="2196"/>
                      </a:moveTo>
                      <a:cubicBezTo>
                        <a:pt x="20" y="2147"/>
                        <a:pt x="29" y="2083"/>
                        <a:pt x="60" y="2040"/>
                      </a:cubicBezTo>
                      <a:cubicBezTo>
                        <a:pt x="115" y="1963"/>
                        <a:pt x="192" y="1886"/>
                        <a:pt x="252" y="1812"/>
                      </a:cubicBezTo>
                      <a:cubicBezTo>
                        <a:pt x="299" y="1755"/>
                        <a:pt x="333" y="1695"/>
                        <a:pt x="384" y="1644"/>
                      </a:cubicBezTo>
                      <a:cubicBezTo>
                        <a:pt x="408" y="1572"/>
                        <a:pt x="462" y="1506"/>
                        <a:pt x="516" y="1452"/>
                      </a:cubicBezTo>
                      <a:cubicBezTo>
                        <a:pt x="539" y="1383"/>
                        <a:pt x="511" y="1445"/>
                        <a:pt x="576" y="1380"/>
                      </a:cubicBezTo>
                      <a:cubicBezTo>
                        <a:pt x="643" y="1313"/>
                        <a:pt x="676" y="1217"/>
                        <a:pt x="756" y="1164"/>
                      </a:cubicBezTo>
                      <a:cubicBezTo>
                        <a:pt x="775" y="1106"/>
                        <a:pt x="828" y="1059"/>
                        <a:pt x="864" y="1008"/>
                      </a:cubicBezTo>
                      <a:cubicBezTo>
                        <a:pt x="943" y="895"/>
                        <a:pt x="1025" y="786"/>
                        <a:pt x="1116" y="684"/>
                      </a:cubicBezTo>
                      <a:cubicBezTo>
                        <a:pt x="1139" y="659"/>
                        <a:pt x="1169" y="640"/>
                        <a:pt x="1188" y="612"/>
                      </a:cubicBezTo>
                      <a:cubicBezTo>
                        <a:pt x="1234" y="544"/>
                        <a:pt x="1277" y="481"/>
                        <a:pt x="1332" y="420"/>
                      </a:cubicBezTo>
                      <a:cubicBezTo>
                        <a:pt x="1359" y="391"/>
                        <a:pt x="1396" y="370"/>
                        <a:pt x="1416" y="336"/>
                      </a:cubicBezTo>
                      <a:cubicBezTo>
                        <a:pt x="1459" y="264"/>
                        <a:pt x="1433" y="289"/>
                        <a:pt x="1488" y="252"/>
                      </a:cubicBezTo>
                      <a:cubicBezTo>
                        <a:pt x="1520" y="204"/>
                        <a:pt x="1552" y="156"/>
                        <a:pt x="1584" y="108"/>
                      </a:cubicBezTo>
                      <a:cubicBezTo>
                        <a:pt x="1602" y="81"/>
                        <a:pt x="1632" y="46"/>
                        <a:pt x="1632" y="12"/>
                      </a:cubicBezTo>
                      <a:cubicBezTo>
                        <a:pt x="1628" y="24"/>
                        <a:pt x="1612" y="38"/>
                        <a:pt x="1620" y="48"/>
                      </a:cubicBezTo>
                      <a:cubicBezTo>
                        <a:pt x="1633" y="65"/>
                        <a:pt x="1662" y="59"/>
                        <a:pt x="1680" y="72"/>
                      </a:cubicBezTo>
                      <a:cubicBezTo>
                        <a:pt x="1695" y="82"/>
                        <a:pt x="1722" y="145"/>
                        <a:pt x="1728" y="156"/>
                      </a:cubicBezTo>
                      <a:cubicBezTo>
                        <a:pt x="1785" y="252"/>
                        <a:pt x="1855" y="341"/>
                        <a:pt x="1920" y="432"/>
                      </a:cubicBezTo>
                      <a:cubicBezTo>
                        <a:pt x="1957" y="484"/>
                        <a:pt x="1999" y="541"/>
                        <a:pt x="2052" y="576"/>
                      </a:cubicBezTo>
                      <a:cubicBezTo>
                        <a:pt x="2075" y="646"/>
                        <a:pt x="2046" y="582"/>
                        <a:pt x="2100" y="636"/>
                      </a:cubicBezTo>
                      <a:cubicBezTo>
                        <a:pt x="2145" y="681"/>
                        <a:pt x="2214" y="773"/>
                        <a:pt x="2244" y="828"/>
                      </a:cubicBezTo>
                      <a:cubicBezTo>
                        <a:pt x="2334" y="993"/>
                        <a:pt x="2409" y="1161"/>
                        <a:pt x="2508" y="1320"/>
                      </a:cubicBezTo>
                      <a:cubicBezTo>
                        <a:pt x="2570" y="1420"/>
                        <a:pt x="2503" y="1322"/>
                        <a:pt x="2544" y="1404"/>
                      </a:cubicBezTo>
                      <a:cubicBezTo>
                        <a:pt x="2563" y="1443"/>
                        <a:pt x="2641" y="1552"/>
                        <a:pt x="2652" y="1584"/>
                      </a:cubicBezTo>
                      <a:cubicBezTo>
                        <a:pt x="2670" y="1639"/>
                        <a:pt x="2656" y="1610"/>
                        <a:pt x="2700" y="1668"/>
                      </a:cubicBezTo>
                      <a:cubicBezTo>
                        <a:pt x="2724" y="1763"/>
                        <a:pt x="2693" y="1669"/>
                        <a:pt x="2760" y="1776"/>
                      </a:cubicBezTo>
                      <a:cubicBezTo>
                        <a:pt x="2767" y="1787"/>
                        <a:pt x="2765" y="1801"/>
                        <a:pt x="2772" y="1812"/>
                      </a:cubicBezTo>
                      <a:cubicBezTo>
                        <a:pt x="2781" y="1826"/>
                        <a:pt x="2798" y="1834"/>
                        <a:pt x="2808" y="1848"/>
                      </a:cubicBezTo>
                      <a:cubicBezTo>
                        <a:pt x="2858" y="1917"/>
                        <a:pt x="2919" y="2004"/>
                        <a:pt x="2964" y="2076"/>
                      </a:cubicBezTo>
                      <a:cubicBezTo>
                        <a:pt x="3034" y="2188"/>
                        <a:pt x="2946" y="2068"/>
                        <a:pt x="3012" y="2160"/>
                      </a:cubicBezTo>
                      <a:cubicBezTo>
                        <a:pt x="3050" y="2213"/>
                        <a:pt x="3100" y="2260"/>
                        <a:pt x="3132" y="2316"/>
                      </a:cubicBezTo>
                      <a:cubicBezTo>
                        <a:pt x="3141" y="2332"/>
                        <a:pt x="3146" y="2349"/>
                        <a:pt x="3156" y="2364"/>
                      </a:cubicBezTo>
                      <a:cubicBezTo>
                        <a:pt x="3166" y="2378"/>
                        <a:pt x="3192" y="2400"/>
                        <a:pt x="3192" y="2400"/>
                      </a:cubicBezTo>
                      <a:cubicBezTo>
                        <a:pt x="3216" y="2304"/>
                        <a:pt x="3264" y="2204"/>
                        <a:pt x="3348" y="2148"/>
                      </a:cubicBezTo>
                      <a:cubicBezTo>
                        <a:pt x="3391" y="2061"/>
                        <a:pt x="3472" y="1998"/>
                        <a:pt x="3528" y="1920"/>
                      </a:cubicBezTo>
                      <a:cubicBezTo>
                        <a:pt x="3538" y="1905"/>
                        <a:pt x="3542" y="1887"/>
                        <a:pt x="3552" y="1872"/>
                      </a:cubicBezTo>
                      <a:cubicBezTo>
                        <a:pt x="3562" y="1858"/>
                        <a:pt x="3578" y="1849"/>
                        <a:pt x="3588" y="1836"/>
                      </a:cubicBezTo>
                      <a:cubicBezTo>
                        <a:pt x="3618" y="1797"/>
                        <a:pt x="3643" y="1755"/>
                        <a:pt x="3672" y="1716"/>
                      </a:cubicBezTo>
                      <a:cubicBezTo>
                        <a:pt x="3685" y="1677"/>
                        <a:pt x="3719" y="1647"/>
                        <a:pt x="3732" y="1608"/>
                      </a:cubicBezTo>
                      <a:cubicBezTo>
                        <a:pt x="3736" y="1596"/>
                        <a:pt x="3738" y="1583"/>
                        <a:pt x="3744" y="1572"/>
                      </a:cubicBezTo>
                      <a:cubicBezTo>
                        <a:pt x="3766" y="1534"/>
                        <a:pt x="3785" y="1525"/>
                        <a:pt x="3804" y="1488"/>
                      </a:cubicBezTo>
                      <a:cubicBezTo>
                        <a:pt x="3810" y="1477"/>
                        <a:pt x="3810" y="1463"/>
                        <a:pt x="3816" y="1452"/>
                      </a:cubicBezTo>
                      <a:cubicBezTo>
                        <a:pt x="3838" y="1408"/>
                        <a:pt x="3877" y="1375"/>
                        <a:pt x="3900" y="1332"/>
                      </a:cubicBezTo>
                      <a:cubicBezTo>
                        <a:pt x="3976" y="1193"/>
                        <a:pt x="3916" y="1279"/>
                        <a:pt x="3984" y="1188"/>
                      </a:cubicBezTo>
                      <a:cubicBezTo>
                        <a:pt x="4033" y="1041"/>
                        <a:pt x="4118" y="911"/>
                        <a:pt x="4200" y="780"/>
                      </a:cubicBezTo>
                      <a:cubicBezTo>
                        <a:pt x="4236" y="722"/>
                        <a:pt x="4258" y="674"/>
                        <a:pt x="4308" y="624"/>
                      </a:cubicBezTo>
                      <a:cubicBezTo>
                        <a:pt x="4324" y="577"/>
                        <a:pt x="4358" y="559"/>
                        <a:pt x="4380" y="516"/>
                      </a:cubicBezTo>
                      <a:cubicBezTo>
                        <a:pt x="4403" y="470"/>
                        <a:pt x="4414" y="446"/>
                        <a:pt x="4452" y="408"/>
                      </a:cubicBezTo>
                      <a:cubicBezTo>
                        <a:pt x="4475" y="338"/>
                        <a:pt x="4518" y="282"/>
                        <a:pt x="4548" y="216"/>
                      </a:cubicBezTo>
                      <a:cubicBezTo>
                        <a:pt x="4558" y="193"/>
                        <a:pt x="4558" y="165"/>
                        <a:pt x="4572" y="144"/>
                      </a:cubicBezTo>
                      <a:cubicBezTo>
                        <a:pt x="4588" y="120"/>
                        <a:pt x="4611" y="99"/>
                        <a:pt x="4620" y="72"/>
                      </a:cubicBezTo>
                      <a:cubicBezTo>
                        <a:pt x="4624" y="60"/>
                        <a:pt x="4625" y="47"/>
                        <a:pt x="4632" y="36"/>
                      </a:cubicBezTo>
                      <a:cubicBezTo>
                        <a:pt x="4641" y="22"/>
                        <a:pt x="4668" y="0"/>
                        <a:pt x="4668" y="0"/>
                      </a:cubicBezTo>
                      <a:cubicBezTo>
                        <a:pt x="4660" y="16"/>
                        <a:pt x="4644" y="30"/>
                        <a:pt x="4644" y="48"/>
                      </a:cubicBezTo>
                      <a:cubicBezTo>
                        <a:pt x="4644" y="62"/>
                        <a:pt x="4655" y="6"/>
                        <a:pt x="4668" y="12"/>
                      </a:cubicBezTo>
                      <a:cubicBezTo>
                        <a:pt x="4707" y="31"/>
                        <a:pt x="4716" y="84"/>
                        <a:pt x="4740" y="120"/>
                      </a:cubicBezTo>
                      <a:cubicBezTo>
                        <a:pt x="4817" y="235"/>
                        <a:pt x="4892" y="405"/>
                        <a:pt x="5004" y="480"/>
                      </a:cubicBezTo>
                      <a:cubicBezTo>
                        <a:pt x="5066" y="574"/>
                        <a:pt x="5146" y="650"/>
                        <a:pt x="5208" y="744"/>
                      </a:cubicBezTo>
                      <a:cubicBezTo>
                        <a:pt x="5217" y="758"/>
                        <a:pt x="5234" y="766"/>
                        <a:pt x="5244" y="780"/>
                      </a:cubicBezTo>
                      <a:cubicBezTo>
                        <a:pt x="5254" y="795"/>
                        <a:pt x="5258" y="813"/>
                        <a:pt x="5268" y="828"/>
                      </a:cubicBezTo>
                      <a:cubicBezTo>
                        <a:pt x="5338" y="933"/>
                        <a:pt x="5414" y="1035"/>
                        <a:pt x="5484" y="1140"/>
                      </a:cubicBezTo>
                      <a:cubicBezTo>
                        <a:pt x="5514" y="1186"/>
                        <a:pt x="5515" y="1238"/>
                        <a:pt x="5544" y="1284"/>
                      </a:cubicBezTo>
                      <a:cubicBezTo>
                        <a:pt x="5604" y="1380"/>
                        <a:pt x="5664" y="1476"/>
                        <a:pt x="5724" y="1572"/>
                      </a:cubicBezTo>
                      <a:cubicBezTo>
                        <a:pt x="5733" y="1587"/>
                        <a:pt x="5737" y="1606"/>
                        <a:pt x="5748" y="1620"/>
                      </a:cubicBezTo>
                      <a:cubicBezTo>
                        <a:pt x="5762" y="1638"/>
                        <a:pt x="5781" y="1651"/>
                        <a:pt x="5796" y="1668"/>
                      </a:cubicBezTo>
                      <a:cubicBezTo>
                        <a:pt x="5876" y="1762"/>
                        <a:pt x="5716" y="1624"/>
                        <a:pt x="5892" y="1800"/>
                      </a:cubicBezTo>
                      <a:cubicBezTo>
                        <a:pt x="5967" y="1875"/>
                        <a:pt x="6047" y="1954"/>
                        <a:pt x="6108" y="2040"/>
                      </a:cubicBezTo>
                      <a:cubicBezTo>
                        <a:pt x="6196" y="2163"/>
                        <a:pt x="6042" y="1954"/>
                        <a:pt x="6168" y="2136"/>
                      </a:cubicBezTo>
                      <a:cubicBezTo>
                        <a:pt x="6191" y="2169"/>
                        <a:pt x="6240" y="2232"/>
                        <a:pt x="6240" y="2232"/>
                      </a:cubicBezTo>
                      <a:cubicBezTo>
                        <a:pt x="6271" y="2325"/>
                        <a:pt x="6327" y="2403"/>
                        <a:pt x="6396" y="2472"/>
                      </a:cubicBezTo>
                      <a:cubicBezTo>
                        <a:pt x="6404" y="2422"/>
                        <a:pt x="6413" y="2347"/>
                        <a:pt x="6444" y="2304"/>
                      </a:cubicBezTo>
                      <a:cubicBezTo>
                        <a:pt x="6558" y="2145"/>
                        <a:pt x="6430" y="2373"/>
                        <a:pt x="6528" y="2196"/>
                      </a:cubicBezTo>
                      <a:cubicBezTo>
                        <a:pt x="6584" y="2096"/>
                        <a:pt x="6651" y="2000"/>
                        <a:pt x="6720" y="1908"/>
                      </a:cubicBezTo>
                      <a:cubicBezTo>
                        <a:pt x="6738" y="1855"/>
                        <a:pt x="6773" y="1832"/>
                        <a:pt x="6804" y="1788"/>
                      </a:cubicBezTo>
                      <a:cubicBezTo>
                        <a:pt x="6832" y="1748"/>
                        <a:pt x="6850" y="1697"/>
                        <a:pt x="6876" y="1656"/>
                      </a:cubicBezTo>
                      <a:cubicBezTo>
                        <a:pt x="6914" y="1596"/>
                        <a:pt x="6954" y="1533"/>
                        <a:pt x="6996" y="1476"/>
                      </a:cubicBezTo>
                      <a:cubicBezTo>
                        <a:pt x="7019" y="1407"/>
                        <a:pt x="7072" y="1342"/>
                        <a:pt x="7116" y="1284"/>
                      </a:cubicBezTo>
                      <a:cubicBezTo>
                        <a:pt x="7132" y="1236"/>
                        <a:pt x="7128" y="1241"/>
                        <a:pt x="7164" y="1188"/>
                      </a:cubicBezTo>
                      <a:cubicBezTo>
                        <a:pt x="7187" y="1155"/>
                        <a:pt x="7236" y="1092"/>
                        <a:pt x="7236" y="1092"/>
                      </a:cubicBezTo>
                      <a:cubicBezTo>
                        <a:pt x="7266" y="1003"/>
                        <a:pt x="7334" y="925"/>
                        <a:pt x="7392" y="852"/>
                      </a:cubicBezTo>
                      <a:cubicBezTo>
                        <a:pt x="7426" y="718"/>
                        <a:pt x="7517" y="616"/>
                        <a:pt x="7572" y="492"/>
                      </a:cubicBezTo>
                      <a:cubicBezTo>
                        <a:pt x="7614" y="397"/>
                        <a:pt x="7615" y="287"/>
                        <a:pt x="7656" y="192"/>
                      </a:cubicBezTo>
                      <a:cubicBezTo>
                        <a:pt x="7678" y="140"/>
                        <a:pt x="7715" y="98"/>
                        <a:pt x="7740" y="48"/>
                      </a:cubicBezTo>
                      <a:cubicBezTo>
                        <a:pt x="7765" y="124"/>
                        <a:pt x="7824" y="179"/>
                        <a:pt x="7872" y="240"/>
                      </a:cubicBezTo>
                      <a:cubicBezTo>
                        <a:pt x="7932" y="317"/>
                        <a:pt x="7986" y="396"/>
                        <a:pt x="8052" y="468"/>
                      </a:cubicBezTo>
                      <a:cubicBezTo>
                        <a:pt x="8083" y="501"/>
                        <a:pt x="8128" y="524"/>
                        <a:pt x="8148" y="564"/>
                      </a:cubicBezTo>
                      <a:cubicBezTo>
                        <a:pt x="8240" y="749"/>
                        <a:pt x="8382" y="909"/>
                        <a:pt x="8496" y="1080"/>
                      </a:cubicBezTo>
                      <a:cubicBezTo>
                        <a:pt x="8509" y="1099"/>
                        <a:pt x="8522" y="1119"/>
                        <a:pt x="8532" y="1140"/>
                      </a:cubicBezTo>
                      <a:cubicBezTo>
                        <a:pt x="8538" y="1151"/>
                        <a:pt x="8538" y="1165"/>
                        <a:pt x="8544" y="1176"/>
                      </a:cubicBezTo>
                      <a:cubicBezTo>
                        <a:pt x="8577" y="1237"/>
                        <a:pt x="8619" y="1295"/>
                        <a:pt x="8652" y="1356"/>
                      </a:cubicBezTo>
                      <a:cubicBezTo>
                        <a:pt x="8679" y="1406"/>
                        <a:pt x="8696" y="1462"/>
                        <a:pt x="8724" y="1512"/>
                      </a:cubicBezTo>
                      <a:cubicBezTo>
                        <a:pt x="8786" y="1623"/>
                        <a:pt x="8880" y="1720"/>
                        <a:pt x="8964" y="1812"/>
                      </a:cubicBezTo>
                      <a:cubicBezTo>
                        <a:pt x="8995" y="1845"/>
                        <a:pt x="9040" y="1868"/>
                        <a:pt x="9060" y="1908"/>
                      </a:cubicBezTo>
                      <a:cubicBezTo>
                        <a:pt x="9091" y="1970"/>
                        <a:pt x="9140" y="2008"/>
                        <a:pt x="9180" y="2064"/>
                      </a:cubicBezTo>
                      <a:cubicBezTo>
                        <a:pt x="9234" y="2139"/>
                        <a:pt x="9283" y="2217"/>
                        <a:pt x="9336" y="2292"/>
                      </a:cubicBezTo>
                      <a:cubicBezTo>
                        <a:pt x="9377" y="2351"/>
                        <a:pt x="9416" y="2412"/>
                        <a:pt x="9456" y="2472"/>
                      </a:cubicBezTo>
                      <a:cubicBezTo>
                        <a:pt x="9461" y="2479"/>
                        <a:pt x="9448" y="2488"/>
                        <a:pt x="9444" y="2496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1207" name="Freeform 166"/>
              <p:cNvSpPr>
                <a:spLocks/>
              </p:cNvSpPr>
              <p:nvPr/>
            </p:nvSpPr>
            <p:spPr bwMode="auto">
              <a:xfrm>
                <a:off x="5013" y="507"/>
                <a:ext cx="370" cy="174"/>
              </a:xfrm>
              <a:custGeom>
                <a:avLst/>
                <a:gdLst>
                  <a:gd name="T0" fmla="*/ 60 w 9461"/>
                  <a:gd name="T1" fmla="*/ 2040 h 2496"/>
                  <a:gd name="T2" fmla="*/ 384 w 9461"/>
                  <a:gd name="T3" fmla="*/ 1644 h 2496"/>
                  <a:gd name="T4" fmla="*/ 576 w 9461"/>
                  <a:gd name="T5" fmla="*/ 1380 h 2496"/>
                  <a:gd name="T6" fmla="*/ 864 w 9461"/>
                  <a:gd name="T7" fmla="*/ 1008 h 2496"/>
                  <a:gd name="T8" fmla="*/ 1188 w 9461"/>
                  <a:gd name="T9" fmla="*/ 612 h 2496"/>
                  <a:gd name="T10" fmla="*/ 1416 w 9461"/>
                  <a:gd name="T11" fmla="*/ 336 h 2496"/>
                  <a:gd name="T12" fmla="*/ 1584 w 9461"/>
                  <a:gd name="T13" fmla="*/ 108 h 2496"/>
                  <a:gd name="T14" fmla="*/ 1620 w 9461"/>
                  <a:gd name="T15" fmla="*/ 48 h 2496"/>
                  <a:gd name="T16" fmla="*/ 1728 w 9461"/>
                  <a:gd name="T17" fmla="*/ 156 h 2496"/>
                  <a:gd name="T18" fmla="*/ 2052 w 9461"/>
                  <a:gd name="T19" fmla="*/ 576 h 2496"/>
                  <a:gd name="T20" fmla="*/ 2244 w 9461"/>
                  <a:gd name="T21" fmla="*/ 828 h 2496"/>
                  <a:gd name="T22" fmla="*/ 2544 w 9461"/>
                  <a:gd name="T23" fmla="*/ 1404 h 2496"/>
                  <a:gd name="T24" fmla="*/ 2700 w 9461"/>
                  <a:gd name="T25" fmla="*/ 1668 h 2496"/>
                  <a:gd name="T26" fmla="*/ 2772 w 9461"/>
                  <a:gd name="T27" fmla="*/ 1812 h 2496"/>
                  <a:gd name="T28" fmla="*/ 2964 w 9461"/>
                  <a:gd name="T29" fmla="*/ 2076 h 2496"/>
                  <a:gd name="T30" fmla="*/ 3132 w 9461"/>
                  <a:gd name="T31" fmla="*/ 2316 h 2496"/>
                  <a:gd name="T32" fmla="*/ 3192 w 9461"/>
                  <a:gd name="T33" fmla="*/ 2400 h 2496"/>
                  <a:gd name="T34" fmla="*/ 3528 w 9461"/>
                  <a:gd name="T35" fmla="*/ 1920 h 2496"/>
                  <a:gd name="T36" fmla="*/ 3588 w 9461"/>
                  <a:gd name="T37" fmla="*/ 1836 h 2496"/>
                  <a:gd name="T38" fmla="*/ 3732 w 9461"/>
                  <a:gd name="T39" fmla="*/ 1608 h 2496"/>
                  <a:gd name="T40" fmla="*/ 3804 w 9461"/>
                  <a:gd name="T41" fmla="*/ 1488 h 2496"/>
                  <a:gd name="T42" fmla="*/ 3900 w 9461"/>
                  <a:gd name="T43" fmla="*/ 1332 h 2496"/>
                  <a:gd name="T44" fmla="*/ 4200 w 9461"/>
                  <a:gd name="T45" fmla="*/ 780 h 2496"/>
                  <a:gd name="T46" fmla="*/ 4380 w 9461"/>
                  <a:gd name="T47" fmla="*/ 516 h 2496"/>
                  <a:gd name="T48" fmla="*/ 4548 w 9461"/>
                  <a:gd name="T49" fmla="*/ 216 h 2496"/>
                  <a:gd name="T50" fmla="*/ 4620 w 9461"/>
                  <a:gd name="T51" fmla="*/ 72 h 2496"/>
                  <a:gd name="T52" fmla="*/ 4668 w 9461"/>
                  <a:gd name="T53" fmla="*/ 0 h 2496"/>
                  <a:gd name="T54" fmla="*/ 4668 w 9461"/>
                  <a:gd name="T55" fmla="*/ 12 h 2496"/>
                  <a:gd name="T56" fmla="*/ 5004 w 9461"/>
                  <a:gd name="T57" fmla="*/ 480 h 2496"/>
                  <a:gd name="T58" fmla="*/ 5244 w 9461"/>
                  <a:gd name="T59" fmla="*/ 780 h 2496"/>
                  <a:gd name="T60" fmla="*/ 5484 w 9461"/>
                  <a:gd name="T61" fmla="*/ 1140 h 2496"/>
                  <a:gd name="T62" fmla="*/ 5724 w 9461"/>
                  <a:gd name="T63" fmla="*/ 1572 h 2496"/>
                  <a:gd name="T64" fmla="*/ 5796 w 9461"/>
                  <a:gd name="T65" fmla="*/ 1668 h 2496"/>
                  <a:gd name="T66" fmla="*/ 6108 w 9461"/>
                  <a:gd name="T67" fmla="*/ 2040 h 2496"/>
                  <a:gd name="T68" fmla="*/ 6240 w 9461"/>
                  <a:gd name="T69" fmla="*/ 2232 h 2496"/>
                  <a:gd name="T70" fmla="*/ 6444 w 9461"/>
                  <a:gd name="T71" fmla="*/ 2304 h 2496"/>
                  <a:gd name="T72" fmla="*/ 6720 w 9461"/>
                  <a:gd name="T73" fmla="*/ 1908 h 2496"/>
                  <a:gd name="T74" fmla="*/ 6876 w 9461"/>
                  <a:gd name="T75" fmla="*/ 1656 h 2496"/>
                  <a:gd name="T76" fmla="*/ 7116 w 9461"/>
                  <a:gd name="T77" fmla="*/ 1284 h 2496"/>
                  <a:gd name="T78" fmla="*/ 7236 w 9461"/>
                  <a:gd name="T79" fmla="*/ 1092 h 2496"/>
                  <a:gd name="T80" fmla="*/ 7572 w 9461"/>
                  <a:gd name="T81" fmla="*/ 492 h 2496"/>
                  <a:gd name="T82" fmla="*/ 7740 w 9461"/>
                  <a:gd name="T83" fmla="*/ 48 h 2496"/>
                  <a:gd name="T84" fmla="*/ 8052 w 9461"/>
                  <a:gd name="T85" fmla="*/ 468 h 2496"/>
                  <a:gd name="T86" fmla="*/ 8496 w 9461"/>
                  <a:gd name="T87" fmla="*/ 1080 h 2496"/>
                  <a:gd name="T88" fmla="*/ 8544 w 9461"/>
                  <a:gd name="T89" fmla="*/ 1176 h 2496"/>
                  <a:gd name="T90" fmla="*/ 8724 w 9461"/>
                  <a:gd name="T91" fmla="*/ 1512 h 2496"/>
                  <a:gd name="T92" fmla="*/ 9060 w 9461"/>
                  <a:gd name="T93" fmla="*/ 1908 h 2496"/>
                  <a:gd name="T94" fmla="*/ 9336 w 9461"/>
                  <a:gd name="T95" fmla="*/ 2292 h 2496"/>
                  <a:gd name="T96" fmla="*/ 9444 w 9461"/>
                  <a:gd name="T97" fmla="*/ 2496 h 249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9461"/>
                  <a:gd name="T148" fmla="*/ 0 h 2496"/>
                  <a:gd name="T149" fmla="*/ 9461 w 9461"/>
                  <a:gd name="T150" fmla="*/ 2496 h 249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9461" h="2496">
                    <a:moveTo>
                      <a:pt x="0" y="2196"/>
                    </a:moveTo>
                    <a:cubicBezTo>
                      <a:pt x="20" y="2147"/>
                      <a:pt x="29" y="2083"/>
                      <a:pt x="60" y="2040"/>
                    </a:cubicBezTo>
                    <a:cubicBezTo>
                      <a:pt x="115" y="1963"/>
                      <a:pt x="192" y="1886"/>
                      <a:pt x="252" y="1812"/>
                    </a:cubicBezTo>
                    <a:cubicBezTo>
                      <a:pt x="299" y="1755"/>
                      <a:pt x="333" y="1695"/>
                      <a:pt x="384" y="1644"/>
                    </a:cubicBezTo>
                    <a:cubicBezTo>
                      <a:pt x="408" y="1572"/>
                      <a:pt x="462" y="1506"/>
                      <a:pt x="516" y="1452"/>
                    </a:cubicBezTo>
                    <a:cubicBezTo>
                      <a:pt x="539" y="1383"/>
                      <a:pt x="511" y="1445"/>
                      <a:pt x="576" y="1380"/>
                    </a:cubicBezTo>
                    <a:cubicBezTo>
                      <a:pt x="643" y="1313"/>
                      <a:pt x="676" y="1217"/>
                      <a:pt x="756" y="1164"/>
                    </a:cubicBezTo>
                    <a:cubicBezTo>
                      <a:pt x="775" y="1106"/>
                      <a:pt x="828" y="1059"/>
                      <a:pt x="864" y="1008"/>
                    </a:cubicBezTo>
                    <a:cubicBezTo>
                      <a:pt x="943" y="895"/>
                      <a:pt x="1025" y="786"/>
                      <a:pt x="1116" y="684"/>
                    </a:cubicBezTo>
                    <a:cubicBezTo>
                      <a:pt x="1139" y="659"/>
                      <a:pt x="1169" y="640"/>
                      <a:pt x="1188" y="612"/>
                    </a:cubicBezTo>
                    <a:cubicBezTo>
                      <a:pt x="1234" y="544"/>
                      <a:pt x="1277" y="481"/>
                      <a:pt x="1332" y="420"/>
                    </a:cubicBezTo>
                    <a:cubicBezTo>
                      <a:pt x="1359" y="391"/>
                      <a:pt x="1396" y="370"/>
                      <a:pt x="1416" y="336"/>
                    </a:cubicBezTo>
                    <a:cubicBezTo>
                      <a:pt x="1459" y="264"/>
                      <a:pt x="1433" y="289"/>
                      <a:pt x="1488" y="252"/>
                    </a:cubicBezTo>
                    <a:cubicBezTo>
                      <a:pt x="1520" y="204"/>
                      <a:pt x="1552" y="156"/>
                      <a:pt x="1584" y="108"/>
                    </a:cubicBezTo>
                    <a:cubicBezTo>
                      <a:pt x="1602" y="81"/>
                      <a:pt x="1632" y="46"/>
                      <a:pt x="1632" y="12"/>
                    </a:cubicBezTo>
                    <a:cubicBezTo>
                      <a:pt x="1628" y="24"/>
                      <a:pt x="1612" y="38"/>
                      <a:pt x="1620" y="48"/>
                    </a:cubicBezTo>
                    <a:cubicBezTo>
                      <a:pt x="1633" y="65"/>
                      <a:pt x="1662" y="59"/>
                      <a:pt x="1680" y="72"/>
                    </a:cubicBezTo>
                    <a:cubicBezTo>
                      <a:pt x="1695" y="82"/>
                      <a:pt x="1722" y="145"/>
                      <a:pt x="1728" y="156"/>
                    </a:cubicBezTo>
                    <a:cubicBezTo>
                      <a:pt x="1785" y="252"/>
                      <a:pt x="1855" y="341"/>
                      <a:pt x="1920" y="432"/>
                    </a:cubicBezTo>
                    <a:cubicBezTo>
                      <a:pt x="1957" y="484"/>
                      <a:pt x="1999" y="541"/>
                      <a:pt x="2052" y="576"/>
                    </a:cubicBezTo>
                    <a:cubicBezTo>
                      <a:pt x="2075" y="646"/>
                      <a:pt x="2046" y="582"/>
                      <a:pt x="2100" y="636"/>
                    </a:cubicBezTo>
                    <a:cubicBezTo>
                      <a:pt x="2145" y="681"/>
                      <a:pt x="2214" y="773"/>
                      <a:pt x="2244" y="828"/>
                    </a:cubicBezTo>
                    <a:cubicBezTo>
                      <a:pt x="2334" y="993"/>
                      <a:pt x="2409" y="1161"/>
                      <a:pt x="2508" y="1320"/>
                    </a:cubicBezTo>
                    <a:cubicBezTo>
                      <a:pt x="2570" y="1420"/>
                      <a:pt x="2503" y="1322"/>
                      <a:pt x="2544" y="1404"/>
                    </a:cubicBezTo>
                    <a:cubicBezTo>
                      <a:pt x="2563" y="1443"/>
                      <a:pt x="2641" y="1552"/>
                      <a:pt x="2652" y="1584"/>
                    </a:cubicBezTo>
                    <a:cubicBezTo>
                      <a:pt x="2670" y="1639"/>
                      <a:pt x="2656" y="1610"/>
                      <a:pt x="2700" y="1668"/>
                    </a:cubicBezTo>
                    <a:cubicBezTo>
                      <a:pt x="2724" y="1763"/>
                      <a:pt x="2693" y="1669"/>
                      <a:pt x="2760" y="1776"/>
                    </a:cubicBezTo>
                    <a:cubicBezTo>
                      <a:pt x="2767" y="1787"/>
                      <a:pt x="2765" y="1801"/>
                      <a:pt x="2772" y="1812"/>
                    </a:cubicBezTo>
                    <a:cubicBezTo>
                      <a:pt x="2781" y="1826"/>
                      <a:pt x="2798" y="1834"/>
                      <a:pt x="2808" y="1848"/>
                    </a:cubicBezTo>
                    <a:cubicBezTo>
                      <a:pt x="2858" y="1917"/>
                      <a:pt x="2919" y="2004"/>
                      <a:pt x="2964" y="2076"/>
                    </a:cubicBezTo>
                    <a:cubicBezTo>
                      <a:pt x="3034" y="2188"/>
                      <a:pt x="2946" y="2068"/>
                      <a:pt x="3012" y="2160"/>
                    </a:cubicBezTo>
                    <a:cubicBezTo>
                      <a:pt x="3050" y="2213"/>
                      <a:pt x="3100" y="2260"/>
                      <a:pt x="3132" y="2316"/>
                    </a:cubicBezTo>
                    <a:cubicBezTo>
                      <a:pt x="3141" y="2332"/>
                      <a:pt x="3146" y="2349"/>
                      <a:pt x="3156" y="2364"/>
                    </a:cubicBezTo>
                    <a:cubicBezTo>
                      <a:pt x="3166" y="2378"/>
                      <a:pt x="3192" y="2400"/>
                      <a:pt x="3192" y="2400"/>
                    </a:cubicBezTo>
                    <a:cubicBezTo>
                      <a:pt x="3216" y="2304"/>
                      <a:pt x="3264" y="2204"/>
                      <a:pt x="3348" y="2148"/>
                    </a:cubicBezTo>
                    <a:cubicBezTo>
                      <a:pt x="3391" y="2061"/>
                      <a:pt x="3472" y="1998"/>
                      <a:pt x="3528" y="1920"/>
                    </a:cubicBezTo>
                    <a:cubicBezTo>
                      <a:pt x="3538" y="1905"/>
                      <a:pt x="3542" y="1887"/>
                      <a:pt x="3552" y="1872"/>
                    </a:cubicBezTo>
                    <a:cubicBezTo>
                      <a:pt x="3562" y="1858"/>
                      <a:pt x="3578" y="1849"/>
                      <a:pt x="3588" y="1836"/>
                    </a:cubicBezTo>
                    <a:cubicBezTo>
                      <a:pt x="3618" y="1797"/>
                      <a:pt x="3643" y="1755"/>
                      <a:pt x="3672" y="1716"/>
                    </a:cubicBezTo>
                    <a:cubicBezTo>
                      <a:pt x="3685" y="1677"/>
                      <a:pt x="3719" y="1647"/>
                      <a:pt x="3732" y="1608"/>
                    </a:cubicBezTo>
                    <a:cubicBezTo>
                      <a:pt x="3736" y="1596"/>
                      <a:pt x="3738" y="1583"/>
                      <a:pt x="3744" y="1572"/>
                    </a:cubicBezTo>
                    <a:cubicBezTo>
                      <a:pt x="3766" y="1534"/>
                      <a:pt x="3785" y="1525"/>
                      <a:pt x="3804" y="1488"/>
                    </a:cubicBezTo>
                    <a:cubicBezTo>
                      <a:pt x="3810" y="1477"/>
                      <a:pt x="3810" y="1463"/>
                      <a:pt x="3816" y="1452"/>
                    </a:cubicBezTo>
                    <a:cubicBezTo>
                      <a:pt x="3838" y="1408"/>
                      <a:pt x="3877" y="1375"/>
                      <a:pt x="3900" y="1332"/>
                    </a:cubicBezTo>
                    <a:cubicBezTo>
                      <a:pt x="3976" y="1193"/>
                      <a:pt x="3916" y="1279"/>
                      <a:pt x="3984" y="1188"/>
                    </a:cubicBezTo>
                    <a:cubicBezTo>
                      <a:pt x="4033" y="1041"/>
                      <a:pt x="4118" y="911"/>
                      <a:pt x="4200" y="780"/>
                    </a:cubicBezTo>
                    <a:cubicBezTo>
                      <a:pt x="4236" y="722"/>
                      <a:pt x="4258" y="674"/>
                      <a:pt x="4308" y="624"/>
                    </a:cubicBezTo>
                    <a:cubicBezTo>
                      <a:pt x="4324" y="577"/>
                      <a:pt x="4358" y="559"/>
                      <a:pt x="4380" y="516"/>
                    </a:cubicBezTo>
                    <a:cubicBezTo>
                      <a:pt x="4403" y="470"/>
                      <a:pt x="4414" y="446"/>
                      <a:pt x="4452" y="408"/>
                    </a:cubicBezTo>
                    <a:cubicBezTo>
                      <a:pt x="4475" y="338"/>
                      <a:pt x="4518" y="282"/>
                      <a:pt x="4548" y="216"/>
                    </a:cubicBezTo>
                    <a:cubicBezTo>
                      <a:pt x="4558" y="193"/>
                      <a:pt x="4558" y="165"/>
                      <a:pt x="4572" y="144"/>
                    </a:cubicBezTo>
                    <a:cubicBezTo>
                      <a:pt x="4588" y="120"/>
                      <a:pt x="4611" y="99"/>
                      <a:pt x="4620" y="72"/>
                    </a:cubicBezTo>
                    <a:cubicBezTo>
                      <a:pt x="4624" y="60"/>
                      <a:pt x="4625" y="47"/>
                      <a:pt x="4632" y="36"/>
                    </a:cubicBezTo>
                    <a:cubicBezTo>
                      <a:pt x="4641" y="22"/>
                      <a:pt x="4668" y="0"/>
                      <a:pt x="4668" y="0"/>
                    </a:cubicBezTo>
                    <a:cubicBezTo>
                      <a:pt x="4660" y="16"/>
                      <a:pt x="4644" y="30"/>
                      <a:pt x="4644" y="48"/>
                    </a:cubicBezTo>
                    <a:cubicBezTo>
                      <a:pt x="4644" y="62"/>
                      <a:pt x="4655" y="6"/>
                      <a:pt x="4668" y="12"/>
                    </a:cubicBezTo>
                    <a:cubicBezTo>
                      <a:pt x="4707" y="31"/>
                      <a:pt x="4716" y="84"/>
                      <a:pt x="4740" y="120"/>
                    </a:cubicBezTo>
                    <a:cubicBezTo>
                      <a:pt x="4817" y="235"/>
                      <a:pt x="4892" y="405"/>
                      <a:pt x="5004" y="480"/>
                    </a:cubicBezTo>
                    <a:cubicBezTo>
                      <a:pt x="5066" y="574"/>
                      <a:pt x="5146" y="650"/>
                      <a:pt x="5208" y="744"/>
                    </a:cubicBezTo>
                    <a:cubicBezTo>
                      <a:pt x="5217" y="758"/>
                      <a:pt x="5234" y="766"/>
                      <a:pt x="5244" y="780"/>
                    </a:cubicBezTo>
                    <a:cubicBezTo>
                      <a:pt x="5254" y="795"/>
                      <a:pt x="5258" y="813"/>
                      <a:pt x="5268" y="828"/>
                    </a:cubicBezTo>
                    <a:cubicBezTo>
                      <a:pt x="5338" y="933"/>
                      <a:pt x="5414" y="1035"/>
                      <a:pt x="5484" y="1140"/>
                    </a:cubicBezTo>
                    <a:cubicBezTo>
                      <a:pt x="5514" y="1186"/>
                      <a:pt x="5515" y="1238"/>
                      <a:pt x="5544" y="1284"/>
                    </a:cubicBezTo>
                    <a:cubicBezTo>
                      <a:pt x="5604" y="1380"/>
                      <a:pt x="5664" y="1476"/>
                      <a:pt x="5724" y="1572"/>
                    </a:cubicBezTo>
                    <a:cubicBezTo>
                      <a:pt x="5733" y="1587"/>
                      <a:pt x="5737" y="1606"/>
                      <a:pt x="5748" y="1620"/>
                    </a:cubicBezTo>
                    <a:cubicBezTo>
                      <a:pt x="5762" y="1638"/>
                      <a:pt x="5781" y="1651"/>
                      <a:pt x="5796" y="1668"/>
                    </a:cubicBezTo>
                    <a:cubicBezTo>
                      <a:pt x="5876" y="1762"/>
                      <a:pt x="5716" y="1624"/>
                      <a:pt x="5892" y="1800"/>
                    </a:cubicBezTo>
                    <a:cubicBezTo>
                      <a:pt x="5967" y="1875"/>
                      <a:pt x="6047" y="1954"/>
                      <a:pt x="6108" y="2040"/>
                    </a:cubicBezTo>
                    <a:cubicBezTo>
                      <a:pt x="6196" y="2163"/>
                      <a:pt x="6042" y="1954"/>
                      <a:pt x="6168" y="2136"/>
                    </a:cubicBezTo>
                    <a:cubicBezTo>
                      <a:pt x="6191" y="2169"/>
                      <a:pt x="6240" y="2232"/>
                      <a:pt x="6240" y="2232"/>
                    </a:cubicBezTo>
                    <a:cubicBezTo>
                      <a:pt x="6271" y="2325"/>
                      <a:pt x="6327" y="2403"/>
                      <a:pt x="6396" y="2472"/>
                    </a:cubicBezTo>
                    <a:cubicBezTo>
                      <a:pt x="6404" y="2422"/>
                      <a:pt x="6413" y="2347"/>
                      <a:pt x="6444" y="2304"/>
                    </a:cubicBezTo>
                    <a:cubicBezTo>
                      <a:pt x="6558" y="2145"/>
                      <a:pt x="6430" y="2373"/>
                      <a:pt x="6528" y="2196"/>
                    </a:cubicBezTo>
                    <a:cubicBezTo>
                      <a:pt x="6584" y="2096"/>
                      <a:pt x="6651" y="2000"/>
                      <a:pt x="6720" y="1908"/>
                    </a:cubicBezTo>
                    <a:cubicBezTo>
                      <a:pt x="6738" y="1855"/>
                      <a:pt x="6773" y="1832"/>
                      <a:pt x="6804" y="1788"/>
                    </a:cubicBezTo>
                    <a:cubicBezTo>
                      <a:pt x="6832" y="1748"/>
                      <a:pt x="6850" y="1697"/>
                      <a:pt x="6876" y="1656"/>
                    </a:cubicBezTo>
                    <a:cubicBezTo>
                      <a:pt x="6914" y="1596"/>
                      <a:pt x="6954" y="1533"/>
                      <a:pt x="6996" y="1476"/>
                    </a:cubicBezTo>
                    <a:cubicBezTo>
                      <a:pt x="7019" y="1407"/>
                      <a:pt x="7072" y="1342"/>
                      <a:pt x="7116" y="1284"/>
                    </a:cubicBezTo>
                    <a:cubicBezTo>
                      <a:pt x="7132" y="1236"/>
                      <a:pt x="7128" y="1241"/>
                      <a:pt x="7164" y="1188"/>
                    </a:cubicBezTo>
                    <a:cubicBezTo>
                      <a:pt x="7187" y="1155"/>
                      <a:pt x="7236" y="1092"/>
                      <a:pt x="7236" y="1092"/>
                    </a:cubicBezTo>
                    <a:cubicBezTo>
                      <a:pt x="7266" y="1003"/>
                      <a:pt x="7334" y="925"/>
                      <a:pt x="7392" y="852"/>
                    </a:cubicBezTo>
                    <a:cubicBezTo>
                      <a:pt x="7426" y="718"/>
                      <a:pt x="7517" y="616"/>
                      <a:pt x="7572" y="492"/>
                    </a:cubicBezTo>
                    <a:cubicBezTo>
                      <a:pt x="7614" y="397"/>
                      <a:pt x="7615" y="287"/>
                      <a:pt x="7656" y="192"/>
                    </a:cubicBezTo>
                    <a:cubicBezTo>
                      <a:pt x="7678" y="140"/>
                      <a:pt x="7715" y="98"/>
                      <a:pt x="7740" y="48"/>
                    </a:cubicBezTo>
                    <a:cubicBezTo>
                      <a:pt x="7765" y="124"/>
                      <a:pt x="7824" y="179"/>
                      <a:pt x="7872" y="240"/>
                    </a:cubicBezTo>
                    <a:cubicBezTo>
                      <a:pt x="7932" y="317"/>
                      <a:pt x="7986" y="396"/>
                      <a:pt x="8052" y="468"/>
                    </a:cubicBezTo>
                    <a:cubicBezTo>
                      <a:pt x="8083" y="501"/>
                      <a:pt x="8128" y="524"/>
                      <a:pt x="8148" y="564"/>
                    </a:cubicBezTo>
                    <a:cubicBezTo>
                      <a:pt x="8240" y="749"/>
                      <a:pt x="8382" y="909"/>
                      <a:pt x="8496" y="1080"/>
                    </a:cubicBezTo>
                    <a:cubicBezTo>
                      <a:pt x="8509" y="1099"/>
                      <a:pt x="8522" y="1119"/>
                      <a:pt x="8532" y="1140"/>
                    </a:cubicBezTo>
                    <a:cubicBezTo>
                      <a:pt x="8538" y="1151"/>
                      <a:pt x="8538" y="1165"/>
                      <a:pt x="8544" y="1176"/>
                    </a:cubicBezTo>
                    <a:cubicBezTo>
                      <a:pt x="8577" y="1237"/>
                      <a:pt x="8619" y="1295"/>
                      <a:pt x="8652" y="1356"/>
                    </a:cubicBezTo>
                    <a:cubicBezTo>
                      <a:pt x="8679" y="1406"/>
                      <a:pt x="8696" y="1462"/>
                      <a:pt x="8724" y="1512"/>
                    </a:cubicBezTo>
                    <a:cubicBezTo>
                      <a:pt x="8786" y="1623"/>
                      <a:pt x="8880" y="1720"/>
                      <a:pt x="8964" y="1812"/>
                    </a:cubicBezTo>
                    <a:cubicBezTo>
                      <a:pt x="8995" y="1845"/>
                      <a:pt x="9040" y="1868"/>
                      <a:pt x="9060" y="1908"/>
                    </a:cubicBezTo>
                    <a:cubicBezTo>
                      <a:pt x="9091" y="1970"/>
                      <a:pt x="9140" y="2008"/>
                      <a:pt x="9180" y="2064"/>
                    </a:cubicBezTo>
                    <a:cubicBezTo>
                      <a:pt x="9234" y="2139"/>
                      <a:pt x="9283" y="2217"/>
                      <a:pt x="9336" y="2292"/>
                    </a:cubicBezTo>
                    <a:cubicBezTo>
                      <a:pt x="9377" y="2351"/>
                      <a:pt x="9416" y="2412"/>
                      <a:pt x="9456" y="2472"/>
                    </a:cubicBezTo>
                    <a:cubicBezTo>
                      <a:pt x="9461" y="2479"/>
                      <a:pt x="9448" y="2488"/>
                      <a:pt x="9444" y="2496"/>
                    </a:cubicBezTo>
                  </a:path>
                </a:pathLst>
              </a:custGeom>
              <a:noFill/>
              <a:ln w="9525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5" name="Group 167"/>
              <p:cNvGrpSpPr>
                <a:grpSpLocks/>
              </p:cNvGrpSpPr>
              <p:nvPr/>
            </p:nvGrpSpPr>
            <p:grpSpPr bwMode="auto">
              <a:xfrm>
                <a:off x="4115" y="507"/>
                <a:ext cx="744" cy="174"/>
                <a:chOff x="6537" y="1674"/>
                <a:chExt cx="763" cy="197"/>
              </a:xfrm>
            </p:grpSpPr>
            <p:sp>
              <p:nvSpPr>
                <p:cNvPr id="1209" name="Freeform 168"/>
                <p:cNvSpPr>
                  <a:spLocks/>
                </p:cNvSpPr>
                <p:nvPr/>
              </p:nvSpPr>
              <p:spPr bwMode="auto">
                <a:xfrm>
                  <a:off x="6537" y="1674"/>
                  <a:ext cx="379" cy="197"/>
                </a:xfrm>
                <a:custGeom>
                  <a:avLst/>
                  <a:gdLst>
                    <a:gd name="T0" fmla="*/ 60 w 9461"/>
                    <a:gd name="T1" fmla="*/ 2040 h 2496"/>
                    <a:gd name="T2" fmla="*/ 384 w 9461"/>
                    <a:gd name="T3" fmla="*/ 1644 h 2496"/>
                    <a:gd name="T4" fmla="*/ 576 w 9461"/>
                    <a:gd name="T5" fmla="*/ 1380 h 2496"/>
                    <a:gd name="T6" fmla="*/ 864 w 9461"/>
                    <a:gd name="T7" fmla="*/ 1008 h 2496"/>
                    <a:gd name="T8" fmla="*/ 1188 w 9461"/>
                    <a:gd name="T9" fmla="*/ 612 h 2496"/>
                    <a:gd name="T10" fmla="*/ 1416 w 9461"/>
                    <a:gd name="T11" fmla="*/ 336 h 2496"/>
                    <a:gd name="T12" fmla="*/ 1584 w 9461"/>
                    <a:gd name="T13" fmla="*/ 108 h 2496"/>
                    <a:gd name="T14" fmla="*/ 1620 w 9461"/>
                    <a:gd name="T15" fmla="*/ 48 h 2496"/>
                    <a:gd name="T16" fmla="*/ 1728 w 9461"/>
                    <a:gd name="T17" fmla="*/ 156 h 2496"/>
                    <a:gd name="T18" fmla="*/ 2052 w 9461"/>
                    <a:gd name="T19" fmla="*/ 576 h 2496"/>
                    <a:gd name="T20" fmla="*/ 2244 w 9461"/>
                    <a:gd name="T21" fmla="*/ 828 h 2496"/>
                    <a:gd name="T22" fmla="*/ 2544 w 9461"/>
                    <a:gd name="T23" fmla="*/ 1404 h 2496"/>
                    <a:gd name="T24" fmla="*/ 2700 w 9461"/>
                    <a:gd name="T25" fmla="*/ 1668 h 2496"/>
                    <a:gd name="T26" fmla="*/ 2772 w 9461"/>
                    <a:gd name="T27" fmla="*/ 1812 h 2496"/>
                    <a:gd name="T28" fmla="*/ 2964 w 9461"/>
                    <a:gd name="T29" fmla="*/ 2076 h 2496"/>
                    <a:gd name="T30" fmla="*/ 3132 w 9461"/>
                    <a:gd name="T31" fmla="*/ 2316 h 2496"/>
                    <a:gd name="T32" fmla="*/ 3192 w 9461"/>
                    <a:gd name="T33" fmla="*/ 2400 h 2496"/>
                    <a:gd name="T34" fmla="*/ 3528 w 9461"/>
                    <a:gd name="T35" fmla="*/ 1920 h 2496"/>
                    <a:gd name="T36" fmla="*/ 3588 w 9461"/>
                    <a:gd name="T37" fmla="*/ 1836 h 2496"/>
                    <a:gd name="T38" fmla="*/ 3732 w 9461"/>
                    <a:gd name="T39" fmla="*/ 1608 h 2496"/>
                    <a:gd name="T40" fmla="*/ 3804 w 9461"/>
                    <a:gd name="T41" fmla="*/ 1488 h 2496"/>
                    <a:gd name="T42" fmla="*/ 3900 w 9461"/>
                    <a:gd name="T43" fmla="*/ 1332 h 2496"/>
                    <a:gd name="T44" fmla="*/ 4200 w 9461"/>
                    <a:gd name="T45" fmla="*/ 780 h 2496"/>
                    <a:gd name="T46" fmla="*/ 4380 w 9461"/>
                    <a:gd name="T47" fmla="*/ 516 h 2496"/>
                    <a:gd name="T48" fmla="*/ 4548 w 9461"/>
                    <a:gd name="T49" fmla="*/ 216 h 2496"/>
                    <a:gd name="T50" fmla="*/ 4620 w 9461"/>
                    <a:gd name="T51" fmla="*/ 72 h 2496"/>
                    <a:gd name="T52" fmla="*/ 4668 w 9461"/>
                    <a:gd name="T53" fmla="*/ 0 h 2496"/>
                    <a:gd name="T54" fmla="*/ 4668 w 9461"/>
                    <a:gd name="T55" fmla="*/ 12 h 2496"/>
                    <a:gd name="T56" fmla="*/ 5004 w 9461"/>
                    <a:gd name="T57" fmla="*/ 480 h 2496"/>
                    <a:gd name="T58" fmla="*/ 5244 w 9461"/>
                    <a:gd name="T59" fmla="*/ 780 h 2496"/>
                    <a:gd name="T60" fmla="*/ 5484 w 9461"/>
                    <a:gd name="T61" fmla="*/ 1140 h 2496"/>
                    <a:gd name="T62" fmla="*/ 5724 w 9461"/>
                    <a:gd name="T63" fmla="*/ 1572 h 2496"/>
                    <a:gd name="T64" fmla="*/ 5796 w 9461"/>
                    <a:gd name="T65" fmla="*/ 1668 h 2496"/>
                    <a:gd name="T66" fmla="*/ 6108 w 9461"/>
                    <a:gd name="T67" fmla="*/ 2040 h 2496"/>
                    <a:gd name="T68" fmla="*/ 6240 w 9461"/>
                    <a:gd name="T69" fmla="*/ 2232 h 2496"/>
                    <a:gd name="T70" fmla="*/ 6444 w 9461"/>
                    <a:gd name="T71" fmla="*/ 2304 h 2496"/>
                    <a:gd name="T72" fmla="*/ 6720 w 9461"/>
                    <a:gd name="T73" fmla="*/ 1908 h 2496"/>
                    <a:gd name="T74" fmla="*/ 6876 w 9461"/>
                    <a:gd name="T75" fmla="*/ 1656 h 2496"/>
                    <a:gd name="T76" fmla="*/ 7116 w 9461"/>
                    <a:gd name="T77" fmla="*/ 1284 h 2496"/>
                    <a:gd name="T78" fmla="*/ 7236 w 9461"/>
                    <a:gd name="T79" fmla="*/ 1092 h 2496"/>
                    <a:gd name="T80" fmla="*/ 7572 w 9461"/>
                    <a:gd name="T81" fmla="*/ 492 h 2496"/>
                    <a:gd name="T82" fmla="*/ 7740 w 9461"/>
                    <a:gd name="T83" fmla="*/ 48 h 2496"/>
                    <a:gd name="T84" fmla="*/ 8052 w 9461"/>
                    <a:gd name="T85" fmla="*/ 468 h 2496"/>
                    <a:gd name="T86" fmla="*/ 8496 w 9461"/>
                    <a:gd name="T87" fmla="*/ 1080 h 2496"/>
                    <a:gd name="T88" fmla="*/ 8544 w 9461"/>
                    <a:gd name="T89" fmla="*/ 1176 h 2496"/>
                    <a:gd name="T90" fmla="*/ 8724 w 9461"/>
                    <a:gd name="T91" fmla="*/ 1512 h 2496"/>
                    <a:gd name="T92" fmla="*/ 9060 w 9461"/>
                    <a:gd name="T93" fmla="*/ 1908 h 2496"/>
                    <a:gd name="T94" fmla="*/ 9336 w 9461"/>
                    <a:gd name="T95" fmla="*/ 2292 h 2496"/>
                    <a:gd name="T96" fmla="*/ 9444 w 9461"/>
                    <a:gd name="T97" fmla="*/ 2496 h 249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9461"/>
                    <a:gd name="T148" fmla="*/ 0 h 2496"/>
                    <a:gd name="T149" fmla="*/ 9461 w 9461"/>
                    <a:gd name="T150" fmla="*/ 2496 h 249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9461" h="2496">
                      <a:moveTo>
                        <a:pt x="0" y="2196"/>
                      </a:moveTo>
                      <a:cubicBezTo>
                        <a:pt x="20" y="2147"/>
                        <a:pt x="29" y="2083"/>
                        <a:pt x="60" y="2040"/>
                      </a:cubicBezTo>
                      <a:cubicBezTo>
                        <a:pt x="115" y="1963"/>
                        <a:pt x="192" y="1886"/>
                        <a:pt x="252" y="1812"/>
                      </a:cubicBezTo>
                      <a:cubicBezTo>
                        <a:pt x="299" y="1755"/>
                        <a:pt x="333" y="1695"/>
                        <a:pt x="384" y="1644"/>
                      </a:cubicBezTo>
                      <a:cubicBezTo>
                        <a:pt x="408" y="1572"/>
                        <a:pt x="462" y="1506"/>
                        <a:pt x="516" y="1452"/>
                      </a:cubicBezTo>
                      <a:cubicBezTo>
                        <a:pt x="539" y="1383"/>
                        <a:pt x="511" y="1445"/>
                        <a:pt x="576" y="1380"/>
                      </a:cubicBezTo>
                      <a:cubicBezTo>
                        <a:pt x="643" y="1313"/>
                        <a:pt x="676" y="1217"/>
                        <a:pt x="756" y="1164"/>
                      </a:cubicBezTo>
                      <a:cubicBezTo>
                        <a:pt x="775" y="1106"/>
                        <a:pt x="828" y="1059"/>
                        <a:pt x="864" y="1008"/>
                      </a:cubicBezTo>
                      <a:cubicBezTo>
                        <a:pt x="943" y="895"/>
                        <a:pt x="1025" y="786"/>
                        <a:pt x="1116" y="684"/>
                      </a:cubicBezTo>
                      <a:cubicBezTo>
                        <a:pt x="1139" y="659"/>
                        <a:pt x="1169" y="640"/>
                        <a:pt x="1188" y="612"/>
                      </a:cubicBezTo>
                      <a:cubicBezTo>
                        <a:pt x="1234" y="544"/>
                        <a:pt x="1277" y="481"/>
                        <a:pt x="1332" y="420"/>
                      </a:cubicBezTo>
                      <a:cubicBezTo>
                        <a:pt x="1359" y="391"/>
                        <a:pt x="1396" y="370"/>
                        <a:pt x="1416" y="336"/>
                      </a:cubicBezTo>
                      <a:cubicBezTo>
                        <a:pt x="1459" y="264"/>
                        <a:pt x="1433" y="289"/>
                        <a:pt x="1488" y="252"/>
                      </a:cubicBezTo>
                      <a:cubicBezTo>
                        <a:pt x="1520" y="204"/>
                        <a:pt x="1552" y="156"/>
                        <a:pt x="1584" y="108"/>
                      </a:cubicBezTo>
                      <a:cubicBezTo>
                        <a:pt x="1602" y="81"/>
                        <a:pt x="1632" y="46"/>
                        <a:pt x="1632" y="12"/>
                      </a:cubicBezTo>
                      <a:cubicBezTo>
                        <a:pt x="1628" y="24"/>
                        <a:pt x="1612" y="38"/>
                        <a:pt x="1620" y="48"/>
                      </a:cubicBezTo>
                      <a:cubicBezTo>
                        <a:pt x="1633" y="65"/>
                        <a:pt x="1662" y="59"/>
                        <a:pt x="1680" y="72"/>
                      </a:cubicBezTo>
                      <a:cubicBezTo>
                        <a:pt x="1695" y="82"/>
                        <a:pt x="1722" y="145"/>
                        <a:pt x="1728" y="156"/>
                      </a:cubicBezTo>
                      <a:cubicBezTo>
                        <a:pt x="1785" y="252"/>
                        <a:pt x="1855" y="341"/>
                        <a:pt x="1920" y="432"/>
                      </a:cubicBezTo>
                      <a:cubicBezTo>
                        <a:pt x="1957" y="484"/>
                        <a:pt x="1999" y="541"/>
                        <a:pt x="2052" y="576"/>
                      </a:cubicBezTo>
                      <a:cubicBezTo>
                        <a:pt x="2075" y="646"/>
                        <a:pt x="2046" y="582"/>
                        <a:pt x="2100" y="636"/>
                      </a:cubicBezTo>
                      <a:cubicBezTo>
                        <a:pt x="2145" y="681"/>
                        <a:pt x="2214" y="773"/>
                        <a:pt x="2244" y="828"/>
                      </a:cubicBezTo>
                      <a:cubicBezTo>
                        <a:pt x="2334" y="993"/>
                        <a:pt x="2409" y="1161"/>
                        <a:pt x="2508" y="1320"/>
                      </a:cubicBezTo>
                      <a:cubicBezTo>
                        <a:pt x="2570" y="1420"/>
                        <a:pt x="2503" y="1322"/>
                        <a:pt x="2544" y="1404"/>
                      </a:cubicBezTo>
                      <a:cubicBezTo>
                        <a:pt x="2563" y="1443"/>
                        <a:pt x="2641" y="1552"/>
                        <a:pt x="2652" y="1584"/>
                      </a:cubicBezTo>
                      <a:cubicBezTo>
                        <a:pt x="2670" y="1639"/>
                        <a:pt x="2656" y="1610"/>
                        <a:pt x="2700" y="1668"/>
                      </a:cubicBezTo>
                      <a:cubicBezTo>
                        <a:pt x="2724" y="1763"/>
                        <a:pt x="2693" y="1669"/>
                        <a:pt x="2760" y="1776"/>
                      </a:cubicBezTo>
                      <a:cubicBezTo>
                        <a:pt x="2767" y="1787"/>
                        <a:pt x="2765" y="1801"/>
                        <a:pt x="2772" y="1812"/>
                      </a:cubicBezTo>
                      <a:cubicBezTo>
                        <a:pt x="2781" y="1826"/>
                        <a:pt x="2798" y="1834"/>
                        <a:pt x="2808" y="1848"/>
                      </a:cubicBezTo>
                      <a:cubicBezTo>
                        <a:pt x="2858" y="1917"/>
                        <a:pt x="2919" y="2004"/>
                        <a:pt x="2964" y="2076"/>
                      </a:cubicBezTo>
                      <a:cubicBezTo>
                        <a:pt x="3034" y="2188"/>
                        <a:pt x="2946" y="2068"/>
                        <a:pt x="3012" y="2160"/>
                      </a:cubicBezTo>
                      <a:cubicBezTo>
                        <a:pt x="3050" y="2213"/>
                        <a:pt x="3100" y="2260"/>
                        <a:pt x="3132" y="2316"/>
                      </a:cubicBezTo>
                      <a:cubicBezTo>
                        <a:pt x="3141" y="2332"/>
                        <a:pt x="3146" y="2349"/>
                        <a:pt x="3156" y="2364"/>
                      </a:cubicBezTo>
                      <a:cubicBezTo>
                        <a:pt x="3166" y="2378"/>
                        <a:pt x="3192" y="2400"/>
                        <a:pt x="3192" y="2400"/>
                      </a:cubicBezTo>
                      <a:cubicBezTo>
                        <a:pt x="3216" y="2304"/>
                        <a:pt x="3264" y="2204"/>
                        <a:pt x="3348" y="2148"/>
                      </a:cubicBezTo>
                      <a:cubicBezTo>
                        <a:pt x="3391" y="2061"/>
                        <a:pt x="3472" y="1998"/>
                        <a:pt x="3528" y="1920"/>
                      </a:cubicBezTo>
                      <a:cubicBezTo>
                        <a:pt x="3538" y="1905"/>
                        <a:pt x="3542" y="1887"/>
                        <a:pt x="3552" y="1872"/>
                      </a:cubicBezTo>
                      <a:cubicBezTo>
                        <a:pt x="3562" y="1858"/>
                        <a:pt x="3578" y="1849"/>
                        <a:pt x="3588" y="1836"/>
                      </a:cubicBezTo>
                      <a:cubicBezTo>
                        <a:pt x="3618" y="1797"/>
                        <a:pt x="3643" y="1755"/>
                        <a:pt x="3672" y="1716"/>
                      </a:cubicBezTo>
                      <a:cubicBezTo>
                        <a:pt x="3685" y="1677"/>
                        <a:pt x="3719" y="1647"/>
                        <a:pt x="3732" y="1608"/>
                      </a:cubicBezTo>
                      <a:cubicBezTo>
                        <a:pt x="3736" y="1596"/>
                        <a:pt x="3738" y="1583"/>
                        <a:pt x="3744" y="1572"/>
                      </a:cubicBezTo>
                      <a:cubicBezTo>
                        <a:pt x="3766" y="1534"/>
                        <a:pt x="3785" y="1525"/>
                        <a:pt x="3804" y="1488"/>
                      </a:cubicBezTo>
                      <a:cubicBezTo>
                        <a:pt x="3810" y="1477"/>
                        <a:pt x="3810" y="1463"/>
                        <a:pt x="3816" y="1452"/>
                      </a:cubicBezTo>
                      <a:cubicBezTo>
                        <a:pt x="3838" y="1408"/>
                        <a:pt x="3877" y="1375"/>
                        <a:pt x="3900" y="1332"/>
                      </a:cubicBezTo>
                      <a:cubicBezTo>
                        <a:pt x="3976" y="1193"/>
                        <a:pt x="3916" y="1279"/>
                        <a:pt x="3984" y="1188"/>
                      </a:cubicBezTo>
                      <a:cubicBezTo>
                        <a:pt x="4033" y="1041"/>
                        <a:pt x="4118" y="911"/>
                        <a:pt x="4200" y="780"/>
                      </a:cubicBezTo>
                      <a:cubicBezTo>
                        <a:pt x="4236" y="722"/>
                        <a:pt x="4258" y="674"/>
                        <a:pt x="4308" y="624"/>
                      </a:cubicBezTo>
                      <a:cubicBezTo>
                        <a:pt x="4324" y="577"/>
                        <a:pt x="4358" y="559"/>
                        <a:pt x="4380" y="516"/>
                      </a:cubicBezTo>
                      <a:cubicBezTo>
                        <a:pt x="4403" y="470"/>
                        <a:pt x="4414" y="446"/>
                        <a:pt x="4452" y="408"/>
                      </a:cubicBezTo>
                      <a:cubicBezTo>
                        <a:pt x="4475" y="338"/>
                        <a:pt x="4518" y="282"/>
                        <a:pt x="4548" y="216"/>
                      </a:cubicBezTo>
                      <a:cubicBezTo>
                        <a:pt x="4558" y="193"/>
                        <a:pt x="4558" y="165"/>
                        <a:pt x="4572" y="144"/>
                      </a:cubicBezTo>
                      <a:cubicBezTo>
                        <a:pt x="4588" y="120"/>
                        <a:pt x="4611" y="99"/>
                        <a:pt x="4620" y="72"/>
                      </a:cubicBezTo>
                      <a:cubicBezTo>
                        <a:pt x="4624" y="60"/>
                        <a:pt x="4625" y="47"/>
                        <a:pt x="4632" y="36"/>
                      </a:cubicBezTo>
                      <a:cubicBezTo>
                        <a:pt x="4641" y="22"/>
                        <a:pt x="4668" y="0"/>
                        <a:pt x="4668" y="0"/>
                      </a:cubicBezTo>
                      <a:cubicBezTo>
                        <a:pt x="4660" y="16"/>
                        <a:pt x="4644" y="30"/>
                        <a:pt x="4644" y="48"/>
                      </a:cubicBezTo>
                      <a:cubicBezTo>
                        <a:pt x="4644" y="62"/>
                        <a:pt x="4655" y="6"/>
                        <a:pt x="4668" y="12"/>
                      </a:cubicBezTo>
                      <a:cubicBezTo>
                        <a:pt x="4707" y="31"/>
                        <a:pt x="4716" y="84"/>
                        <a:pt x="4740" y="120"/>
                      </a:cubicBezTo>
                      <a:cubicBezTo>
                        <a:pt x="4817" y="235"/>
                        <a:pt x="4892" y="405"/>
                        <a:pt x="5004" y="480"/>
                      </a:cubicBezTo>
                      <a:cubicBezTo>
                        <a:pt x="5066" y="574"/>
                        <a:pt x="5146" y="650"/>
                        <a:pt x="5208" y="744"/>
                      </a:cubicBezTo>
                      <a:cubicBezTo>
                        <a:pt x="5217" y="758"/>
                        <a:pt x="5234" y="766"/>
                        <a:pt x="5244" y="780"/>
                      </a:cubicBezTo>
                      <a:cubicBezTo>
                        <a:pt x="5254" y="795"/>
                        <a:pt x="5258" y="813"/>
                        <a:pt x="5268" y="828"/>
                      </a:cubicBezTo>
                      <a:cubicBezTo>
                        <a:pt x="5338" y="933"/>
                        <a:pt x="5414" y="1035"/>
                        <a:pt x="5484" y="1140"/>
                      </a:cubicBezTo>
                      <a:cubicBezTo>
                        <a:pt x="5514" y="1186"/>
                        <a:pt x="5515" y="1238"/>
                        <a:pt x="5544" y="1284"/>
                      </a:cubicBezTo>
                      <a:cubicBezTo>
                        <a:pt x="5604" y="1380"/>
                        <a:pt x="5664" y="1476"/>
                        <a:pt x="5724" y="1572"/>
                      </a:cubicBezTo>
                      <a:cubicBezTo>
                        <a:pt x="5733" y="1587"/>
                        <a:pt x="5737" y="1606"/>
                        <a:pt x="5748" y="1620"/>
                      </a:cubicBezTo>
                      <a:cubicBezTo>
                        <a:pt x="5762" y="1638"/>
                        <a:pt x="5781" y="1651"/>
                        <a:pt x="5796" y="1668"/>
                      </a:cubicBezTo>
                      <a:cubicBezTo>
                        <a:pt x="5876" y="1762"/>
                        <a:pt x="5716" y="1624"/>
                        <a:pt x="5892" y="1800"/>
                      </a:cubicBezTo>
                      <a:cubicBezTo>
                        <a:pt x="5967" y="1875"/>
                        <a:pt x="6047" y="1954"/>
                        <a:pt x="6108" y="2040"/>
                      </a:cubicBezTo>
                      <a:cubicBezTo>
                        <a:pt x="6196" y="2163"/>
                        <a:pt x="6042" y="1954"/>
                        <a:pt x="6168" y="2136"/>
                      </a:cubicBezTo>
                      <a:cubicBezTo>
                        <a:pt x="6191" y="2169"/>
                        <a:pt x="6240" y="2232"/>
                        <a:pt x="6240" y="2232"/>
                      </a:cubicBezTo>
                      <a:cubicBezTo>
                        <a:pt x="6271" y="2325"/>
                        <a:pt x="6327" y="2403"/>
                        <a:pt x="6396" y="2472"/>
                      </a:cubicBezTo>
                      <a:cubicBezTo>
                        <a:pt x="6404" y="2422"/>
                        <a:pt x="6413" y="2347"/>
                        <a:pt x="6444" y="2304"/>
                      </a:cubicBezTo>
                      <a:cubicBezTo>
                        <a:pt x="6558" y="2145"/>
                        <a:pt x="6430" y="2373"/>
                        <a:pt x="6528" y="2196"/>
                      </a:cubicBezTo>
                      <a:cubicBezTo>
                        <a:pt x="6584" y="2096"/>
                        <a:pt x="6651" y="2000"/>
                        <a:pt x="6720" y="1908"/>
                      </a:cubicBezTo>
                      <a:cubicBezTo>
                        <a:pt x="6738" y="1855"/>
                        <a:pt x="6773" y="1832"/>
                        <a:pt x="6804" y="1788"/>
                      </a:cubicBezTo>
                      <a:cubicBezTo>
                        <a:pt x="6832" y="1748"/>
                        <a:pt x="6850" y="1697"/>
                        <a:pt x="6876" y="1656"/>
                      </a:cubicBezTo>
                      <a:cubicBezTo>
                        <a:pt x="6914" y="1596"/>
                        <a:pt x="6954" y="1533"/>
                        <a:pt x="6996" y="1476"/>
                      </a:cubicBezTo>
                      <a:cubicBezTo>
                        <a:pt x="7019" y="1407"/>
                        <a:pt x="7072" y="1342"/>
                        <a:pt x="7116" y="1284"/>
                      </a:cubicBezTo>
                      <a:cubicBezTo>
                        <a:pt x="7132" y="1236"/>
                        <a:pt x="7128" y="1241"/>
                        <a:pt x="7164" y="1188"/>
                      </a:cubicBezTo>
                      <a:cubicBezTo>
                        <a:pt x="7187" y="1155"/>
                        <a:pt x="7236" y="1092"/>
                        <a:pt x="7236" y="1092"/>
                      </a:cubicBezTo>
                      <a:cubicBezTo>
                        <a:pt x="7266" y="1003"/>
                        <a:pt x="7334" y="925"/>
                        <a:pt x="7392" y="852"/>
                      </a:cubicBezTo>
                      <a:cubicBezTo>
                        <a:pt x="7426" y="718"/>
                        <a:pt x="7517" y="616"/>
                        <a:pt x="7572" y="492"/>
                      </a:cubicBezTo>
                      <a:cubicBezTo>
                        <a:pt x="7614" y="397"/>
                        <a:pt x="7615" y="287"/>
                        <a:pt x="7656" y="192"/>
                      </a:cubicBezTo>
                      <a:cubicBezTo>
                        <a:pt x="7678" y="140"/>
                        <a:pt x="7715" y="98"/>
                        <a:pt x="7740" y="48"/>
                      </a:cubicBezTo>
                      <a:cubicBezTo>
                        <a:pt x="7765" y="124"/>
                        <a:pt x="7824" y="179"/>
                        <a:pt x="7872" y="240"/>
                      </a:cubicBezTo>
                      <a:cubicBezTo>
                        <a:pt x="7932" y="317"/>
                        <a:pt x="7986" y="396"/>
                        <a:pt x="8052" y="468"/>
                      </a:cubicBezTo>
                      <a:cubicBezTo>
                        <a:pt x="8083" y="501"/>
                        <a:pt x="8128" y="524"/>
                        <a:pt x="8148" y="564"/>
                      </a:cubicBezTo>
                      <a:cubicBezTo>
                        <a:pt x="8240" y="749"/>
                        <a:pt x="8382" y="909"/>
                        <a:pt x="8496" y="1080"/>
                      </a:cubicBezTo>
                      <a:cubicBezTo>
                        <a:pt x="8509" y="1099"/>
                        <a:pt x="8522" y="1119"/>
                        <a:pt x="8532" y="1140"/>
                      </a:cubicBezTo>
                      <a:cubicBezTo>
                        <a:pt x="8538" y="1151"/>
                        <a:pt x="8538" y="1165"/>
                        <a:pt x="8544" y="1176"/>
                      </a:cubicBezTo>
                      <a:cubicBezTo>
                        <a:pt x="8577" y="1237"/>
                        <a:pt x="8619" y="1295"/>
                        <a:pt x="8652" y="1356"/>
                      </a:cubicBezTo>
                      <a:cubicBezTo>
                        <a:pt x="8679" y="1406"/>
                        <a:pt x="8696" y="1462"/>
                        <a:pt x="8724" y="1512"/>
                      </a:cubicBezTo>
                      <a:cubicBezTo>
                        <a:pt x="8786" y="1623"/>
                        <a:pt x="8880" y="1720"/>
                        <a:pt x="8964" y="1812"/>
                      </a:cubicBezTo>
                      <a:cubicBezTo>
                        <a:pt x="8995" y="1845"/>
                        <a:pt x="9040" y="1868"/>
                        <a:pt x="9060" y="1908"/>
                      </a:cubicBezTo>
                      <a:cubicBezTo>
                        <a:pt x="9091" y="1970"/>
                        <a:pt x="9140" y="2008"/>
                        <a:pt x="9180" y="2064"/>
                      </a:cubicBezTo>
                      <a:cubicBezTo>
                        <a:pt x="9234" y="2139"/>
                        <a:pt x="9283" y="2217"/>
                        <a:pt x="9336" y="2292"/>
                      </a:cubicBezTo>
                      <a:cubicBezTo>
                        <a:pt x="9377" y="2351"/>
                        <a:pt x="9416" y="2412"/>
                        <a:pt x="9456" y="2472"/>
                      </a:cubicBezTo>
                      <a:cubicBezTo>
                        <a:pt x="9461" y="2479"/>
                        <a:pt x="9448" y="2488"/>
                        <a:pt x="9444" y="2496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10" name="Freeform 169"/>
                <p:cNvSpPr>
                  <a:spLocks/>
                </p:cNvSpPr>
                <p:nvPr/>
              </p:nvSpPr>
              <p:spPr bwMode="auto">
                <a:xfrm>
                  <a:off x="6921" y="1674"/>
                  <a:ext cx="379" cy="197"/>
                </a:xfrm>
                <a:custGeom>
                  <a:avLst/>
                  <a:gdLst>
                    <a:gd name="T0" fmla="*/ 60 w 9461"/>
                    <a:gd name="T1" fmla="*/ 2040 h 2496"/>
                    <a:gd name="T2" fmla="*/ 384 w 9461"/>
                    <a:gd name="T3" fmla="*/ 1644 h 2496"/>
                    <a:gd name="T4" fmla="*/ 576 w 9461"/>
                    <a:gd name="T5" fmla="*/ 1380 h 2496"/>
                    <a:gd name="T6" fmla="*/ 864 w 9461"/>
                    <a:gd name="T7" fmla="*/ 1008 h 2496"/>
                    <a:gd name="T8" fmla="*/ 1188 w 9461"/>
                    <a:gd name="T9" fmla="*/ 612 h 2496"/>
                    <a:gd name="T10" fmla="*/ 1416 w 9461"/>
                    <a:gd name="T11" fmla="*/ 336 h 2496"/>
                    <a:gd name="T12" fmla="*/ 1584 w 9461"/>
                    <a:gd name="T13" fmla="*/ 108 h 2496"/>
                    <a:gd name="T14" fmla="*/ 1620 w 9461"/>
                    <a:gd name="T15" fmla="*/ 48 h 2496"/>
                    <a:gd name="T16" fmla="*/ 1728 w 9461"/>
                    <a:gd name="T17" fmla="*/ 156 h 2496"/>
                    <a:gd name="T18" fmla="*/ 2052 w 9461"/>
                    <a:gd name="T19" fmla="*/ 576 h 2496"/>
                    <a:gd name="T20" fmla="*/ 2244 w 9461"/>
                    <a:gd name="T21" fmla="*/ 828 h 2496"/>
                    <a:gd name="T22" fmla="*/ 2544 w 9461"/>
                    <a:gd name="T23" fmla="*/ 1404 h 2496"/>
                    <a:gd name="T24" fmla="*/ 2700 w 9461"/>
                    <a:gd name="T25" fmla="*/ 1668 h 2496"/>
                    <a:gd name="T26" fmla="*/ 2772 w 9461"/>
                    <a:gd name="T27" fmla="*/ 1812 h 2496"/>
                    <a:gd name="T28" fmla="*/ 2964 w 9461"/>
                    <a:gd name="T29" fmla="*/ 2076 h 2496"/>
                    <a:gd name="T30" fmla="*/ 3132 w 9461"/>
                    <a:gd name="T31" fmla="*/ 2316 h 2496"/>
                    <a:gd name="T32" fmla="*/ 3192 w 9461"/>
                    <a:gd name="T33" fmla="*/ 2400 h 2496"/>
                    <a:gd name="T34" fmla="*/ 3528 w 9461"/>
                    <a:gd name="T35" fmla="*/ 1920 h 2496"/>
                    <a:gd name="T36" fmla="*/ 3588 w 9461"/>
                    <a:gd name="T37" fmla="*/ 1836 h 2496"/>
                    <a:gd name="T38" fmla="*/ 3732 w 9461"/>
                    <a:gd name="T39" fmla="*/ 1608 h 2496"/>
                    <a:gd name="T40" fmla="*/ 3804 w 9461"/>
                    <a:gd name="T41" fmla="*/ 1488 h 2496"/>
                    <a:gd name="T42" fmla="*/ 3900 w 9461"/>
                    <a:gd name="T43" fmla="*/ 1332 h 2496"/>
                    <a:gd name="T44" fmla="*/ 4200 w 9461"/>
                    <a:gd name="T45" fmla="*/ 780 h 2496"/>
                    <a:gd name="T46" fmla="*/ 4380 w 9461"/>
                    <a:gd name="T47" fmla="*/ 516 h 2496"/>
                    <a:gd name="T48" fmla="*/ 4548 w 9461"/>
                    <a:gd name="T49" fmla="*/ 216 h 2496"/>
                    <a:gd name="T50" fmla="*/ 4620 w 9461"/>
                    <a:gd name="T51" fmla="*/ 72 h 2496"/>
                    <a:gd name="T52" fmla="*/ 4668 w 9461"/>
                    <a:gd name="T53" fmla="*/ 0 h 2496"/>
                    <a:gd name="T54" fmla="*/ 4668 w 9461"/>
                    <a:gd name="T55" fmla="*/ 12 h 2496"/>
                    <a:gd name="T56" fmla="*/ 5004 w 9461"/>
                    <a:gd name="T57" fmla="*/ 480 h 2496"/>
                    <a:gd name="T58" fmla="*/ 5244 w 9461"/>
                    <a:gd name="T59" fmla="*/ 780 h 2496"/>
                    <a:gd name="T60" fmla="*/ 5484 w 9461"/>
                    <a:gd name="T61" fmla="*/ 1140 h 2496"/>
                    <a:gd name="T62" fmla="*/ 5724 w 9461"/>
                    <a:gd name="T63" fmla="*/ 1572 h 2496"/>
                    <a:gd name="T64" fmla="*/ 5796 w 9461"/>
                    <a:gd name="T65" fmla="*/ 1668 h 2496"/>
                    <a:gd name="T66" fmla="*/ 6108 w 9461"/>
                    <a:gd name="T67" fmla="*/ 2040 h 2496"/>
                    <a:gd name="T68" fmla="*/ 6240 w 9461"/>
                    <a:gd name="T69" fmla="*/ 2232 h 2496"/>
                    <a:gd name="T70" fmla="*/ 6444 w 9461"/>
                    <a:gd name="T71" fmla="*/ 2304 h 2496"/>
                    <a:gd name="T72" fmla="*/ 6720 w 9461"/>
                    <a:gd name="T73" fmla="*/ 1908 h 2496"/>
                    <a:gd name="T74" fmla="*/ 6876 w 9461"/>
                    <a:gd name="T75" fmla="*/ 1656 h 2496"/>
                    <a:gd name="T76" fmla="*/ 7116 w 9461"/>
                    <a:gd name="T77" fmla="*/ 1284 h 2496"/>
                    <a:gd name="T78" fmla="*/ 7236 w 9461"/>
                    <a:gd name="T79" fmla="*/ 1092 h 2496"/>
                    <a:gd name="T80" fmla="*/ 7572 w 9461"/>
                    <a:gd name="T81" fmla="*/ 492 h 2496"/>
                    <a:gd name="T82" fmla="*/ 7740 w 9461"/>
                    <a:gd name="T83" fmla="*/ 48 h 2496"/>
                    <a:gd name="T84" fmla="*/ 8052 w 9461"/>
                    <a:gd name="T85" fmla="*/ 468 h 2496"/>
                    <a:gd name="T86" fmla="*/ 8496 w 9461"/>
                    <a:gd name="T87" fmla="*/ 1080 h 2496"/>
                    <a:gd name="T88" fmla="*/ 8544 w 9461"/>
                    <a:gd name="T89" fmla="*/ 1176 h 2496"/>
                    <a:gd name="T90" fmla="*/ 8724 w 9461"/>
                    <a:gd name="T91" fmla="*/ 1512 h 2496"/>
                    <a:gd name="T92" fmla="*/ 9060 w 9461"/>
                    <a:gd name="T93" fmla="*/ 1908 h 2496"/>
                    <a:gd name="T94" fmla="*/ 9336 w 9461"/>
                    <a:gd name="T95" fmla="*/ 2292 h 2496"/>
                    <a:gd name="T96" fmla="*/ 9444 w 9461"/>
                    <a:gd name="T97" fmla="*/ 2496 h 249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9461"/>
                    <a:gd name="T148" fmla="*/ 0 h 2496"/>
                    <a:gd name="T149" fmla="*/ 9461 w 9461"/>
                    <a:gd name="T150" fmla="*/ 2496 h 249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9461" h="2496">
                      <a:moveTo>
                        <a:pt x="0" y="2196"/>
                      </a:moveTo>
                      <a:cubicBezTo>
                        <a:pt x="20" y="2147"/>
                        <a:pt x="29" y="2083"/>
                        <a:pt x="60" y="2040"/>
                      </a:cubicBezTo>
                      <a:cubicBezTo>
                        <a:pt x="115" y="1963"/>
                        <a:pt x="192" y="1886"/>
                        <a:pt x="252" y="1812"/>
                      </a:cubicBezTo>
                      <a:cubicBezTo>
                        <a:pt x="299" y="1755"/>
                        <a:pt x="333" y="1695"/>
                        <a:pt x="384" y="1644"/>
                      </a:cubicBezTo>
                      <a:cubicBezTo>
                        <a:pt x="408" y="1572"/>
                        <a:pt x="462" y="1506"/>
                        <a:pt x="516" y="1452"/>
                      </a:cubicBezTo>
                      <a:cubicBezTo>
                        <a:pt x="539" y="1383"/>
                        <a:pt x="511" y="1445"/>
                        <a:pt x="576" y="1380"/>
                      </a:cubicBezTo>
                      <a:cubicBezTo>
                        <a:pt x="643" y="1313"/>
                        <a:pt x="676" y="1217"/>
                        <a:pt x="756" y="1164"/>
                      </a:cubicBezTo>
                      <a:cubicBezTo>
                        <a:pt x="775" y="1106"/>
                        <a:pt x="828" y="1059"/>
                        <a:pt x="864" y="1008"/>
                      </a:cubicBezTo>
                      <a:cubicBezTo>
                        <a:pt x="943" y="895"/>
                        <a:pt x="1025" y="786"/>
                        <a:pt x="1116" y="684"/>
                      </a:cubicBezTo>
                      <a:cubicBezTo>
                        <a:pt x="1139" y="659"/>
                        <a:pt x="1169" y="640"/>
                        <a:pt x="1188" y="612"/>
                      </a:cubicBezTo>
                      <a:cubicBezTo>
                        <a:pt x="1234" y="544"/>
                        <a:pt x="1277" y="481"/>
                        <a:pt x="1332" y="420"/>
                      </a:cubicBezTo>
                      <a:cubicBezTo>
                        <a:pt x="1359" y="391"/>
                        <a:pt x="1396" y="370"/>
                        <a:pt x="1416" y="336"/>
                      </a:cubicBezTo>
                      <a:cubicBezTo>
                        <a:pt x="1459" y="264"/>
                        <a:pt x="1433" y="289"/>
                        <a:pt x="1488" y="252"/>
                      </a:cubicBezTo>
                      <a:cubicBezTo>
                        <a:pt x="1520" y="204"/>
                        <a:pt x="1552" y="156"/>
                        <a:pt x="1584" y="108"/>
                      </a:cubicBezTo>
                      <a:cubicBezTo>
                        <a:pt x="1602" y="81"/>
                        <a:pt x="1632" y="46"/>
                        <a:pt x="1632" y="12"/>
                      </a:cubicBezTo>
                      <a:cubicBezTo>
                        <a:pt x="1628" y="24"/>
                        <a:pt x="1612" y="38"/>
                        <a:pt x="1620" y="48"/>
                      </a:cubicBezTo>
                      <a:cubicBezTo>
                        <a:pt x="1633" y="65"/>
                        <a:pt x="1662" y="59"/>
                        <a:pt x="1680" y="72"/>
                      </a:cubicBezTo>
                      <a:cubicBezTo>
                        <a:pt x="1695" y="82"/>
                        <a:pt x="1722" y="145"/>
                        <a:pt x="1728" y="156"/>
                      </a:cubicBezTo>
                      <a:cubicBezTo>
                        <a:pt x="1785" y="252"/>
                        <a:pt x="1855" y="341"/>
                        <a:pt x="1920" y="432"/>
                      </a:cubicBezTo>
                      <a:cubicBezTo>
                        <a:pt x="1957" y="484"/>
                        <a:pt x="1999" y="541"/>
                        <a:pt x="2052" y="576"/>
                      </a:cubicBezTo>
                      <a:cubicBezTo>
                        <a:pt x="2075" y="646"/>
                        <a:pt x="2046" y="582"/>
                        <a:pt x="2100" y="636"/>
                      </a:cubicBezTo>
                      <a:cubicBezTo>
                        <a:pt x="2145" y="681"/>
                        <a:pt x="2214" y="773"/>
                        <a:pt x="2244" y="828"/>
                      </a:cubicBezTo>
                      <a:cubicBezTo>
                        <a:pt x="2334" y="993"/>
                        <a:pt x="2409" y="1161"/>
                        <a:pt x="2508" y="1320"/>
                      </a:cubicBezTo>
                      <a:cubicBezTo>
                        <a:pt x="2570" y="1420"/>
                        <a:pt x="2503" y="1322"/>
                        <a:pt x="2544" y="1404"/>
                      </a:cubicBezTo>
                      <a:cubicBezTo>
                        <a:pt x="2563" y="1443"/>
                        <a:pt x="2641" y="1552"/>
                        <a:pt x="2652" y="1584"/>
                      </a:cubicBezTo>
                      <a:cubicBezTo>
                        <a:pt x="2670" y="1639"/>
                        <a:pt x="2656" y="1610"/>
                        <a:pt x="2700" y="1668"/>
                      </a:cubicBezTo>
                      <a:cubicBezTo>
                        <a:pt x="2724" y="1763"/>
                        <a:pt x="2693" y="1669"/>
                        <a:pt x="2760" y="1776"/>
                      </a:cubicBezTo>
                      <a:cubicBezTo>
                        <a:pt x="2767" y="1787"/>
                        <a:pt x="2765" y="1801"/>
                        <a:pt x="2772" y="1812"/>
                      </a:cubicBezTo>
                      <a:cubicBezTo>
                        <a:pt x="2781" y="1826"/>
                        <a:pt x="2798" y="1834"/>
                        <a:pt x="2808" y="1848"/>
                      </a:cubicBezTo>
                      <a:cubicBezTo>
                        <a:pt x="2858" y="1917"/>
                        <a:pt x="2919" y="2004"/>
                        <a:pt x="2964" y="2076"/>
                      </a:cubicBezTo>
                      <a:cubicBezTo>
                        <a:pt x="3034" y="2188"/>
                        <a:pt x="2946" y="2068"/>
                        <a:pt x="3012" y="2160"/>
                      </a:cubicBezTo>
                      <a:cubicBezTo>
                        <a:pt x="3050" y="2213"/>
                        <a:pt x="3100" y="2260"/>
                        <a:pt x="3132" y="2316"/>
                      </a:cubicBezTo>
                      <a:cubicBezTo>
                        <a:pt x="3141" y="2332"/>
                        <a:pt x="3146" y="2349"/>
                        <a:pt x="3156" y="2364"/>
                      </a:cubicBezTo>
                      <a:cubicBezTo>
                        <a:pt x="3166" y="2378"/>
                        <a:pt x="3192" y="2400"/>
                        <a:pt x="3192" y="2400"/>
                      </a:cubicBezTo>
                      <a:cubicBezTo>
                        <a:pt x="3216" y="2304"/>
                        <a:pt x="3264" y="2204"/>
                        <a:pt x="3348" y="2148"/>
                      </a:cubicBezTo>
                      <a:cubicBezTo>
                        <a:pt x="3391" y="2061"/>
                        <a:pt x="3472" y="1998"/>
                        <a:pt x="3528" y="1920"/>
                      </a:cubicBezTo>
                      <a:cubicBezTo>
                        <a:pt x="3538" y="1905"/>
                        <a:pt x="3542" y="1887"/>
                        <a:pt x="3552" y="1872"/>
                      </a:cubicBezTo>
                      <a:cubicBezTo>
                        <a:pt x="3562" y="1858"/>
                        <a:pt x="3578" y="1849"/>
                        <a:pt x="3588" y="1836"/>
                      </a:cubicBezTo>
                      <a:cubicBezTo>
                        <a:pt x="3618" y="1797"/>
                        <a:pt x="3643" y="1755"/>
                        <a:pt x="3672" y="1716"/>
                      </a:cubicBezTo>
                      <a:cubicBezTo>
                        <a:pt x="3685" y="1677"/>
                        <a:pt x="3719" y="1647"/>
                        <a:pt x="3732" y="1608"/>
                      </a:cubicBezTo>
                      <a:cubicBezTo>
                        <a:pt x="3736" y="1596"/>
                        <a:pt x="3738" y="1583"/>
                        <a:pt x="3744" y="1572"/>
                      </a:cubicBezTo>
                      <a:cubicBezTo>
                        <a:pt x="3766" y="1534"/>
                        <a:pt x="3785" y="1525"/>
                        <a:pt x="3804" y="1488"/>
                      </a:cubicBezTo>
                      <a:cubicBezTo>
                        <a:pt x="3810" y="1477"/>
                        <a:pt x="3810" y="1463"/>
                        <a:pt x="3816" y="1452"/>
                      </a:cubicBezTo>
                      <a:cubicBezTo>
                        <a:pt x="3838" y="1408"/>
                        <a:pt x="3877" y="1375"/>
                        <a:pt x="3900" y="1332"/>
                      </a:cubicBezTo>
                      <a:cubicBezTo>
                        <a:pt x="3976" y="1193"/>
                        <a:pt x="3916" y="1279"/>
                        <a:pt x="3984" y="1188"/>
                      </a:cubicBezTo>
                      <a:cubicBezTo>
                        <a:pt x="4033" y="1041"/>
                        <a:pt x="4118" y="911"/>
                        <a:pt x="4200" y="780"/>
                      </a:cubicBezTo>
                      <a:cubicBezTo>
                        <a:pt x="4236" y="722"/>
                        <a:pt x="4258" y="674"/>
                        <a:pt x="4308" y="624"/>
                      </a:cubicBezTo>
                      <a:cubicBezTo>
                        <a:pt x="4324" y="577"/>
                        <a:pt x="4358" y="559"/>
                        <a:pt x="4380" y="516"/>
                      </a:cubicBezTo>
                      <a:cubicBezTo>
                        <a:pt x="4403" y="470"/>
                        <a:pt x="4414" y="446"/>
                        <a:pt x="4452" y="408"/>
                      </a:cubicBezTo>
                      <a:cubicBezTo>
                        <a:pt x="4475" y="338"/>
                        <a:pt x="4518" y="282"/>
                        <a:pt x="4548" y="216"/>
                      </a:cubicBezTo>
                      <a:cubicBezTo>
                        <a:pt x="4558" y="193"/>
                        <a:pt x="4558" y="165"/>
                        <a:pt x="4572" y="144"/>
                      </a:cubicBezTo>
                      <a:cubicBezTo>
                        <a:pt x="4588" y="120"/>
                        <a:pt x="4611" y="99"/>
                        <a:pt x="4620" y="72"/>
                      </a:cubicBezTo>
                      <a:cubicBezTo>
                        <a:pt x="4624" y="60"/>
                        <a:pt x="4625" y="47"/>
                        <a:pt x="4632" y="36"/>
                      </a:cubicBezTo>
                      <a:cubicBezTo>
                        <a:pt x="4641" y="22"/>
                        <a:pt x="4668" y="0"/>
                        <a:pt x="4668" y="0"/>
                      </a:cubicBezTo>
                      <a:cubicBezTo>
                        <a:pt x="4660" y="16"/>
                        <a:pt x="4644" y="30"/>
                        <a:pt x="4644" y="48"/>
                      </a:cubicBezTo>
                      <a:cubicBezTo>
                        <a:pt x="4644" y="62"/>
                        <a:pt x="4655" y="6"/>
                        <a:pt x="4668" y="12"/>
                      </a:cubicBezTo>
                      <a:cubicBezTo>
                        <a:pt x="4707" y="31"/>
                        <a:pt x="4716" y="84"/>
                        <a:pt x="4740" y="120"/>
                      </a:cubicBezTo>
                      <a:cubicBezTo>
                        <a:pt x="4817" y="235"/>
                        <a:pt x="4892" y="405"/>
                        <a:pt x="5004" y="480"/>
                      </a:cubicBezTo>
                      <a:cubicBezTo>
                        <a:pt x="5066" y="574"/>
                        <a:pt x="5146" y="650"/>
                        <a:pt x="5208" y="744"/>
                      </a:cubicBezTo>
                      <a:cubicBezTo>
                        <a:pt x="5217" y="758"/>
                        <a:pt x="5234" y="766"/>
                        <a:pt x="5244" y="780"/>
                      </a:cubicBezTo>
                      <a:cubicBezTo>
                        <a:pt x="5254" y="795"/>
                        <a:pt x="5258" y="813"/>
                        <a:pt x="5268" y="828"/>
                      </a:cubicBezTo>
                      <a:cubicBezTo>
                        <a:pt x="5338" y="933"/>
                        <a:pt x="5414" y="1035"/>
                        <a:pt x="5484" y="1140"/>
                      </a:cubicBezTo>
                      <a:cubicBezTo>
                        <a:pt x="5514" y="1186"/>
                        <a:pt x="5515" y="1238"/>
                        <a:pt x="5544" y="1284"/>
                      </a:cubicBezTo>
                      <a:cubicBezTo>
                        <a:pt x="5604" y="1380"/>
                        <a:pt x="5664" y="1476"/>
                        <a:pt x="5724" y="1572"/>
                      </a:cubicBezTo>
                      <a:cubicBezTo>
                        <a:pt x="5733" y="1587"/>
                        <a:pt x="5737" y="1606"/>
                        <a:pt x="5748" y="1620"/>
                      </a:cubicBezTo>
                      <a:cubicBezTo>
                        <a:pt x="5762" y="1638"/>
                        <a:pt x="5781" y="1651"/>
                        <a:pt x="5796" y="1668"/>
                      </a:cubicBezTo>
                      <a:cubicBezTo>
                        <a:pt x="5876" y="1762"/>
                        <a:pt x="5716" y="1624"/>
                        <a:pt x="5892" y="1800"/>
                      </a:cubicBezTo>
                      <a:cubicBezTo>
                        <a:pt x="5967" y="1875"/>
                        <a:pt x="6047" y="1954"/>
                        <a:pt x="6108" y="2040"/>
                      </a:cubicBezTo>
                      <a:cubicBezTo>
                        <a:pt x="6196" y="2163"/>
                        <a:pt x="6042" y="1954"/>
                        <a:pt x="6168" y="2136"/>
                      </a:cubicBezTo>
                      <a:cubicBezTo>
                        <a:pt x="6191" y="2169"/>
                        <a:pt x="6240" y="2232"/>
                        <a:pt x="6240" y="2232"/>
                      </a:cubicBezTo>
                      <a:cubicBezTo>
                        <a:pt x="6271" y="2325"/>
                        <a:pt x="6327" y="2403"/>
                        <a:pt x="6396" y="2472"/>
                      </a:cubicBezTo>
                      <a:cubicBezTo>
                        <a:pt x="6404" y="2422"/>
                        <a:pt x="6413" y="2347"/>
                        <a:pt x="6444" y="2304"/>
                      </a:cubicBezTo>
                      <a:cubicBezTo>
                        <a:pt x="6558" y="2145"/>
                        <a:pt x="6430" y="2373"/>
                        <a:pt x="6528" y="2196"/>
                      </a:cubicBezTo>
                      <a:cubicBezTo>
                        <a:pt x="6584" y="2096"/>
                        <a:pt x="6651" y="2000"/>
                        <a:pt x="6720" y="1908"/>
                      </a:cubicBezTo>
                      <a:cubicBezTo>
                        <a:pt x="6738" y="1855"/>
                        <a:pt x="6773" y="1832"/>
                        <a:pt x="6804" y="1788"/>
                      </a:cubicBezTo>
                      <a:cubicBezTo>
                        <a:pt x="6832" y="1748"/>
                        <a:pt x="6850" y="1697"/>
                        <a:pt x="6876" y="1656"/>
                      </a:cubicBezTo>
                      <a:cubicBezTo>
                        <a:pt x="6914" y="1596"/>
                        <a:pt x="6954" y="1533"/>
                        <a:pt x="6996" y="1476"/>
                      </a:cubicBezTo>
                      <a:cubicBezTo>
                        <a:pt x="7019" y="1407"/>
                        <a:pt x="7072" y="1342"/>
                        <a:pt x="7116" y="1284"/>
                      </a:cubicBezTo>
                      <a:cubicBezTo>
                        <a:pt x="7132" y="1236"/>
                        <a:pt x="7128" y="1241"/>
                        <a:pt x="7164" y="1188"/>
                      </a:cubicBezTo>
                      <a:cubicBezTo>
                        <a:pt x="7187" y="1155"/>
                        <a:pt x="7236" y="1092"/>
                        <a:pt x="7236" y="1092"/>
                      </a:cubicBezTo>
                      <a:cubicBezTo>
                        <a:pt x="7266" y="1003"/>
                        <a:pt x="7334" y="925"/>
                        <a:pt x="7392" y="852"/>
                      </a:cubicBezTo>
                      <a:cubicBezTo>
                        <a:pt x="7426" y="718"/>
                        <a:pt x="7517" y="616"/>
                        <a:pt x="7572" y="492"/>
                      </a:cubicBezTo>
                      <a:cubicBezTo>
                        <a:pt x="7614" y="397"/>
                        <a:pt x="7615" y="287"/>
                        <a:pt x="7656" y="192"/>
                      </a:cubicBezTo>
                      <a:cubicBezTo>
                        <a:pt x="7678" y="140"/>
                        <a:pt x="7715" y="98"/>
                        <a:pt x="7740" y="48"/>
                      </a:cubicBezTo>
                      <a:cubicBezTo>
                        <a:pt x="7765" y="124"/>
                        <a:pt x="7824" y="179"/>
                        <a:pt x="7872" y="240"/>
                      </a:cubicBezTo>
                      <a:cubicBezTo>
                        <a:pt x="7932" y="317"/>
                        <a:pt x="7986" y="396"/>
                        <a:pt x="8052" y="468"/>
                      </a:cubicBezTo>
                      <a:cubicBezTo>
                        <a:pt x="8083" y="501"/>
                        <a:pt x="8128" y="524"/>
                        <a:pt x="8148" y="564"/>
                      </a:cubicBezTo>
                      <a:cubicBezTo>
                        <a:pt x="8240" y="749"/>
                        <a:pt x="8382" y="909"/>
                        <a:pt x="8496" y="1080"/>
                      </a:cubicBezTo>
                      <a:cubicBezTo>
                        <a:pt x="8509" y="1099"/>
                        <a:pt x="8522" y="1119"/>
                        <a:pt x="8532" y="1140"/>
                      </a:cubicBezTo>
                      <a:cubicBezTo>
                        <a:pt x="8538" y="1151"/>
                        <a:pt x="8538" y="1165"/>
                        <a:pt x="8544" y="1176"/>
                      </a:cubicBezTo>
                      <a:cubicBezTo>
                        <a:pt x="8577" y="1237"/>
                        <a:pt x="8619" y="1295"/>
                        <a:pt x="8652" y="1356"/>
                      </a:cubicBezTo>
                      <a:cubicBezTo>
                        <a:pt x="8679" y="1406"/>
                        <a:pt x="8696" y="1462"/>
                        <a:pt x="8724" y="1512"/>
                      </a:cubicBezTo>
                      <a:cubicBezTo>
                        <a:pt x="8786" y="1623"/>
                        <a:pt x="8880" y="1720"/>
                        <a:pt x="8964" y="1812"/>
                      </a:cubicBezTo>
                      <a:cubicBezTo>
                        <a:pt x="8995" y="1845"/>
                        <a:pt x="9040" y="1868"/>
                        <a:pt x="9060" y="1908"/>
                      </a:cubicBezTo>
                      <a:cubicBezTo>
                        <a:pt x="9091" y="1970"/>
                        <a:pt x="9140" y="2008"/>
                        <a:pt x="9180" y="2064"/>
                      </a:cubicBezTo>
                      <a:cubicBezTo>
                        <a:pt x="9234" y="2139"/>
                        <a:pt x="9283" y="2217"/>
                        <a:pt x="9336" y="2292"/>
                      </a:cubicBezTo>
                      <a:cubicBezTo>
                        <a:pt x="9377" y="2351"/>
                        <a:pt x="9416" y="2412"/>
                        <a:pt x="9456" y="2472"/>
                      </a:cubicBezTo>
                      <a:cubicBezTo>
                        <a:pt x="9461" y="2479"/>
                        <a:pt x="9448" y="2488"/>
                        <a:pt x="9444" y="2496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1211" name="Freeform 170"/>
              <p:cNvSpPr>
                <a:spLocks/>
              </p:cNvSpPr>
              <p:nvPr/>
            </p:nvSpPr>
            <p:spPr bwMode="auto">
              <a:xfrm>
                <a:off x="5308" y="441"/>
                <a:ext cx="164" cy="350"/>
              </a:xfrm>
              <a:custGeom>
                <a:avLst/>
                <a:gdLst>
                  <a:gd name="T0" fmla="*/ 264 w 264"/>
                  <a:gd name="T1" fmla="*/ 0 h 360"/>
                  <a:gd name="T2" fmla="*/ 120 w 264"/>
                  <a:gd name="T3" fmla="*/ 120 h 360"/>
                  <a:gd name="T4" fmla="*/ 120 w 264"/>
                  <a:gd name="T5" fmla="*/ 264 h 360"/>
                  <a:gd name="T6" fmla="*/ 0 w 264"/>
                  <a:gd name="T7" fmla="*/ 360 h 3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4"/>
                  <a:gd name="T13" fmla="*/ 0 h 360"/>
                  <a:gd name="T14" fmla="*/ 264 w 264"/>
                  <a:gd name="T15" fmla="*/ 360 h 3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4" h="360">
                    <a:moveTo>
                      <a:pt x="264" y="0"/>
                    </a:moveTo>
                    <a:cubicBezTo>
                      <a:pt x="204" y="38"/>
                      <a:pt x="144" y="76"/>
                      <a:pt x="120" y="120"/>
                    </a:cubicBezTo>
                    <a:cubicBezTo>
                      <a:pt x="96" y="164"/>
                      <a:pt x="140" y="224"/>
                      <a:pt x="120" y="264"/>
                    </a:cubicBezTo>
                    <a:cubicBezTo>
                      <a:pt x="100" y="304"/>
                      <a:pt x="20" y="344"/>
                      <a:pt x="0" y="360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12" name="Freeform 171"/>
              <p:cNvSpPr>
                <a:spLocks/>
              </p:cNvSpPr>
              <p:nvPr/>
            </p:nvSpPr>
            <p:spPr bwMode="auto">
              <a:xfrm>
                <a:off x="5437" y="441"/>
                <a:ext cx="166" cy="350"/>
              </a:xfrm>
              <a:custGeom>
                <a:avLst/>
                <a:gdLst>
                  <a:gd name="T0" fmla="*/ 264 w 264"/>
                  <a:gd name="T1" fmla="*/ 0 h 360"/>
                  <a:gd name="T2" fmla="*/ 120 w 264"/>
                  <a:gd name="T3" fmla="*/ 120 h 360"/>
                  <a:gd name="T4" fmla="*/ 120 w 264"/>
                  <a:gd name="T5" fmla="*/ 264 h 360"/>
                  <a:gd name="T6" fmla="*/ 0 w 264"/>
                  <a:gd name="T7" fmla="*/ 360 h 3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4"/>
                  <a:gd name="T13" fmla="*/ 0 h 360"/>
                  <a:gd name="T14" fmla="*/ 264 w 264"/>
                  <a:gd name="T15" fmla="*/ 360 h 3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4" h="360">
                    <a:moveTo>
                      <a:pt x="264" y="0"/>
                    </a:moveTo>
                    <a:cubicBezTo>
                      <a:pt x="204" y="38"/>
                      <a:pt x="144" y="76"/>
                      <a:pt x="120" y="120"/>
                    </a:cubicBezTo>
                    <a:cubicBezTo>
                      <a:pt x="96" y="164"/>
                      <a:pt x="140" y="224"/>
                      <a:pt x="120" y="264"/>
                    </a:cubicBezTo>
                    <a:cubicBezTo>
                      <a:pt x="100" y="304"/>
                      <a:pt x="20" y="344"/>
                      <a:pt x="0" y="360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13" name="Freeform 172"/>
              <p:cNvSpPr>
                <a:spLocks/>
              </p:cNvSpPr>
              <p:nvPr/>
            </p:nvSpPr>
            <p:spPr bwMode="auto">
              <a:xfrm>
                <a:off x="5521" y="519"/>
                <a:ext cx="370" cy="174"/>
              </a:xfrm>
              <a:custGeom>
                <a:avLst/>
                <a:gdLst>
                  <a:gd name="T0" fmla="*/ 60 w 9461"/>
                  <a:gd name="T1" fmla="*/ 2040 h 2496"/>
                  <a:gd name="T2" fmla="*/ 384 w 9461"/>
                  <a:gd name="T3" fmla="*/ 1644 h 2496"/>
                  <a:gd name="T4" fmla="*/ 576 w 9461"/>
                  <a:gd name="T5" fmla="*/ 1380 h 2496"/>
                  <a:gd name="T6" fmla="*/ 864 w 9461"/>
                  <a:gd name="T7" fmla="*/ 1008 h 2496"/>
                  <a:gd name="T8" fmla="*/ 1188 w 9461"/>
                  <a:gd name="T9" fmla="*/ 612 h 2496"/>
                  <a:gd name="T10" fmla="*/ 1416 w 9461"/>
                  <a:gd name="T11" fmla="*/ 336 h 2496"/>
                  <a:gd name="T12" fmla="*/ 1584 w 9461"/>
                  <a:gd name="T13" fmla="*/ 108 h 2496"/>
                  <a:gd name="T14" fmla="*/ 1620 w 9461"/>
                  <a:gd name="T15" fmla="*/ 48 h 2496"/>
                  <a:gd name="T16" fmla="*/ 1728 w 9461"/>
                  <a:gd name="T17" fmla="*/ 156 h 2496"/>
                  <a:gd name="T18" fmla="*/ 2052 w 9461"/>
                  <a:gd name="T19" fmla="*/ 576 h 2496"/>
                  <a:gd name="T20" fmla="*/ 2244 w 9461"/>
                  <a:gd name="T21" fmla="*/ 828 h 2496"/>
                  <a:gd name="T22" fmla="*/ 2544 w 9461"/>
                  <a:gd name="T23" fmla="*/ 1404 h 2496"/>
                  <a:gd name="T24" fmla="*/ 2700 w 9461"/>
                  <a:gd name="T25" fmla="*/ 1668 h 2496"/>
                  <a:gd name="T26" fmla="*/ 2772 w 9461"/>
                  <a:gd name="T27" fmla="*/ 1812 h 2496"/>
                  <a:gd name="T28" fmla="*/ 2964 w 9461"/>
                  <a:gd name="T29" fmla="*/ 2076 h 2496"/>
                  <a:gd name="T30" fmla="*/ 3132 w 9461"/>
                  <a:gd name="T31" fmla="*/ 2316 h 2496"/>
                  <a:gd name="T32" fmla="*/ 3192 w 9461"/>
                  <a:gd name="T33" fmla="*/ 2400 h 2496"/>
                  <a:gd name="T34" fmla="*/ 3528 w 9461"/>
                  <a:gd name="T35" fmla="*/ 1920 h 2496"/>
                  <a:gd name="T36" fmla="*/ 3588 w 9461"/>
                  <a:gd name="T37" fmla="*/ 1836 h 2496"/>
                  <a:gd name="T38" fmla="*/ 3732 w 9461"/>
                  <a:gd name="T39" fmla="*/ 1608 h 2496"/>
                  <a:gd name="T40" fmla="*/ 3804 w 9461"/>
                  <a:gd name="T41" fmla="*/ 1488 h 2496"/>
                  <a:gd name="T42" fmla="*/ 3900 w 9461"/>
                  <a:gd name="T43" fmla="*/ 1332 h 2496"/>
                  <a:gd name="T44" fmla="*/ 4200 w 9461"/>
                  <a:gd name="T45" fmla="*/ 780 h 2496"/>
                  <a:gd name="T46" fmla="*/ 4380 w 9461"/>
                  <a:gd name="T47" fmla="*/ 516 h 2496"/>
                  <a:gd name="T48" fmla="*/ 4548 w 9461"/>
                  <a:gd name="T49" fmla="*/ 216 h 2496"/>
                  <a:gd name="T50" fmla="*/ 4620 w 9461"/>
                  <a:gd name="T51" fmla="*/ 72 h 2496"/>
                  <a:gd name="T52" fmla="*/ 4668 w 9461"/>
                  <a:gd name="T53" fmla="*/ 0 h 2496"/>
                  <a:gd name="T54" fmla="*/ 4668 w 9461"/>
                  <a:gd name="T55" fmla="*/ 12 h 2496"/>
                  <a:gd name="T56" fmla="*/ 5004 w 9461"/>
                  <a:gd name="T57" fmla="*/ 480 h 2496"/>
                  <a:gd name="T58" fmla="*/ 5244 w 9461"/>
                  <a:gd name="T59" fmla="*/ 780 h 2496"/>
                  <a:gd name="T60" fmla="*/ 5484 w 9461"/>
                  <a:gd name="T61" fmla="*/ 1140 h 2496"/>
                  <a:gd name="T62" fmla="*/ 5724 w 9461"/>
                  <a:gd name="T63" fmla="*/ 1572 h 2496"/>
                  <a:gd name="T64" fmla="*/ 5796 w 9461"/>
                  <a:gd name="T65" fmla="*/ 1668 h 2496"/>
                  <a:gd name="T66" fmla="*/ 6108 w 9461"/>
                  <a:gd name="T67" fmla="*/ 2040 h 2496"/>
                  <a:gd name="T68" fmla="*/ 6240 w 9461"/>
                  <a:gd name="T69" fmla="*/ 2232 h 2496"/>
                  <a:gd name="T70" fmla="*/ 6444 w 9461"/>
                  <a:gd name="T71" fmla="*/ 2304 h 2496"/>
                  <a:gd name="T72" fmla="*/ 6720 w 9461"/>
                  <a:gd name="T73" fmla="*/ 1908 h 2496"/>
                  <a:gd name="T74" fmla="*/ 6876 w 9461"/>
                  <a:gd name="T75" fmla="*/ 1656 h 2496"/>
                  <a:gd name="T76" fmla="*/ 7116 w 9461"/>
                  <a:gd name="T77" fmla="*/ 1284 h 2496"/>
                  <a:gd name="T78" fmla="*/ 7236 w 9461"/>
                  <a:gd name="T79" fmla="*/ 1092 h 2496"/>
                  <a:gd name="T80" fmla="*/ 7572 w 9461"/>
                  <a:gd name="T81" fmla="*/ 492 h 2496"/>
                  <a:gd name="T82" fmla="*/ 7740 w 9461"/>
                  <a:gd name="T83" fmla="*/ 48 h 2496"/>
                  <a:gd name="T84" fmla="*/ 8052 w 9461"/>
                  <a:gd name="T85" fmla="*/ 468 h 2496"/>
                  <a:gd name="T86" fmla="*/ 8496 w 9461"/>
                  <a:gd name="T87" fmla="*/ 1080 h 2496"/>
                  <a:gd name="T88" fmla="*/ 8544 w 9461"/>
                  <a:gd name="T89" fmla="*/ 1176 h 2496"/>
                  <a:gd name="T90" fmla="*/ 8724 w 9461"/>
                  <a:gd name="T91" fmla="*/ 1512 h 2496"/>
                  <a:gd name="T92" fmla="*/ 9060 w 9461"/>
                  <a:gd name="T93" fmla="*/ 1908 h 2496"/>
                  <a:gd name="T94" fmla="*/ 9336 w 9461"/>
                  <a:gd name="T95" fmla="*/ 2292 h 2496"/>
                  <a:gd name="T96" fmla="*/ 9444 w 9461"/>
                  <a:gd name="T97" fmla="*/ 2496 h 249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9461"/>
                  <a:gd name="T148" fmla="*/ 0 h 2496"/>
                  <a:gd name="T149" fmla="*/ 9461 w 9461"/>
                  <a:gd name="T150" fmla="*/ 2496 h 249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9461" h="2496">
                    <a:moveTo>
                      <a:pt x="0" y="2196"/>
                    </a:moveTo>
                    <a:cubicBezTo>
                      <a:pt x="20" y="2147"/>
                      <a:pt x="29" y="2083"/>
                      <a:pt x="60" y="2040"/>
                    </a:cubicBezTo>
                    <a:cubicBezTo>
                      <a:pt x="115" y="1963"/>
                      <a:pt x="192" y="1886"/>
                      <a:pt x="252" y="1812"/>
                    </a:cubicBezTo>
                    <a:cubicBezTo>
                      <a:pt x="299" y="1755"/>
                      <a:pt x="333" y="1695"/>
                      <a:pt x="384" y="1644"/>
                    </a:cubicBezTo>
                    <a:cubicBezTo>
                      <a:pt x="408" y="1572"/>
                      <a:pt x="462" y="1506"/>
                      <a:pt x="516" y="1452"/>
                    </a:cubicBezTo>
                    <a:cubicBezTo>
                      <a:pt x="539" y="1383"/>
                      <a:pt x="511" y="1445"/>
                      <a:pt x="576" y="1380"/>
                    </a:cubicBezTo>
                    <a:cubicBezTo>
                      <a:pt x="643" y="1313"/>
                      <a:pt x="676" y="1217"/>
                      <a:pt x="756" y="1164"/>
                    </a:cubicBezTo>
                    <a:cubicBezTo>
                      <a:pt x="775" y="1106"/>
                      <a:pt x="828" y="1059"/>
                      <a:pt x="864" y="1008"/>
                    </a:cubicBezTo>
                    <a:cubicBezTo>
                      <a:pt x="943" y="895"/>
                      <a:pt x="1025" y="786"/>
                      <a:pt x="1116" y="684"/>
                    </a:cubicBezTo>
                    <a:cubicBezTo>
                      <a:pt x="1139" y="659"/>
                      <a:pt x="1169" y="640"/>
                      <a:pt x="1188" y="612"/>
                    </a:cubicBezTo>
                    <a:cubicBezTo>
                      <a:pt x="1234" y="544"/>
                      <a:pt x="1277" y="481"/>
                      <a:pt x="1332" y="420"/>
                    </a:cubicBezTo>
                    <a:cubicBezTo>
                      <a:pt x="1359" y="391"/>
                      <a:pt x="1396" y="370"/>
                      <a:pt x="1416" y="336"/>
                    </a:cubicBezTo>
                    <a:cubicBezTo>
                      <a:pt x="1459" y="264"/>
                      <a:pt x="1433" y="289"/>
                      <a:pt x="1488" y="252"/>
                    </a:cubicBezTo>
                    <a:cubicBezTo>
                      <a:pt x="1520" y="204"/>
                      <a:pt x="1552" y="156"/>
                      <a:pt x="1584" y="108"/>
                    </a:cubicBezTo>
                    <a:cubicBezTo>
                      <a:pt x="1602" y="81"/>
                      <a:pt x="1632" y="46"/>
                      <a:pt x="1632" y="12"/>
                    </a:cubicBezTo>
                    <a:cubicBezTo>
                      <a:pt x="1628" y="24"/>
                      <a:pt x="1612" y="38"/>
                      <a:pt x="1620" y="48"/>
                    </a:cubicBezTo>
                    <a:cubicBezTo>
                      <a:pt x="1633" y="65"/>
                      <a:pt x="1662" y="59"/>
                      <a:pt x="1680" y="72"/>
                    </a:cubicBezTo>
                    <a:cubicBezTo>
                      <a:pt x="1695" y="82"/>
                      <a:pt x="1722" y="145"/>
                      <a:pt x="1728" y="156"/>
                    </a:cubicBezTo>
                    <a:cubicBezTo>
                      <a:pt x="1785" y="252"/>
                      <a:pt x="1855" y="341"/>
                      <a:pt x="1920" y="432"/>
                    </a:cubicBezTo>
                    <a:cubicBezTo>
                      <a:pt x="1957" y="484"/>
                      <a:pt x="1999" y="541"/>
                      <a:pt x="2052" y="576"/>
                    </a:cubicBezTo>
                    <a:cubicBezTo>
                      <a:pt x="2075" y="646"/>
                      <a:pt x="2046" y="582"/>
                      <a:pt x="2100" y="636"/>
                    </a:cubicBezTo>
                    <a:cubicBezTo>
                      <a:pt x="2145" y="681"/>
                      <a:pt x="2214" y="773"/>
                      <a:pt x="2244" y="828"/>
                    </a:cubicBezTo>
                    <a:cubicBezTo>
                      <a:pt x="2334" y="993"/>
                      <a:pt x="2409" y="1161"/>
                      <a:pt x="2508" y="1320"/>
                    </a:cubicBezTo>
                    <a:cubicBezTo>
                      <a:pt x="2570" y="1420"/>
                      <a:pt x="2503" y="1322"/>
                      <a:pt x="2544" y="1404"/>
                    </a:cubicBezTo>
                    <a:cubicBezTo>
                      <a:pt x="2563" y="1443"/>
                      <a:pt x="2641" y="1552"/>
                      <a:pt x="2652" y="1584"/>
                    </a:cubicBezTo>
                    <a:cubicBezTo>
                      <a:pt x="2670" y="1639"/>
                      <a:pt x="2656" y="1610"/>
                      <a:pt x="2700" y="1668"/>
                    </a:cubicBezTo>
                    <a:cubicBezTo>
                      <a:pt x="2724" y="1763"/>
                      <a:pt x="2693" y="1669"/>
                      <a:pt x="2760" y="1776"/>
                    </a:cubicBezTo>
                    <a:cubicBezTo>
                      <a:pt x="2767" y="1787"/>
                      <a:pt x="2765" y="1801"/>
                      <a:pt x="2772" y="1812"/>
                    </a:cubicBezTo>
                    <a:cubicBezTo>
                      <a:pt x="2781" y="1826"/>
                      <a:pt x="2798" y="1834"/>
                      <a:pt x="2808" y="1848"/>
                    </a:cubicBezTo>
                    <a:cubicBezTo>
                      <a:pt x="2858" y="1917"/>
                      <a:pt x="2919" y="2004"/>
                      <a:pt x="2964" y="2076"/>
                    </a:cubicBezTo>
                    <a:cubicBezTo>
                      <a:pt x="3034" y="2188"/>
                      <a:pt x="2946" y="2068"/>
                      <a:pt x="3012" y="2160"/>
                    </a:cubicBezTo>
                    <a:cubicBezTo>
                      <a:pt x="3050" y="2213"/>
                      <a:pt x="3100" y="2260"/>
                      <a:pt x="3132" y="2316"/>
                    </a:cubicBezTo>
                    <a:cubicBezTo>
                      <a:pt x="3141" y="2332"/>
                      <a:pt x="3146" y="2349"/>
                      <a:pt x="3156" y="2364"/>
                    </a:cubicBezTo>
                    <a:cubicBezTo>
                      <a:pt x="3166" y="2378"/>
                      <a:pt x="3192" y="2400"/>
                      <a:pt x="3192" y="2400"/>
                    </a:cubicBezTo>
                    <a:cubicBezTo>
                      <a:pt x="3216" y="2304"/>
                      <a:pt x="3264" y="2204"/>
                      <a:pt x="3348" y="2148"/>
                    </a:cubicBezTo>
                    <a:cubicBezTo>
                      <a:pt x="3391" y="2061"/>
                      <a:pt x="3472" y="1998"/>
                      <a:pt x="3528" y="1920"/>
                    </a:cubicBezTo>
                    <a:cubicBezTo>
                      <a:pt x="3538" y="1905"/>
                      <a:pt x="3542" y="1887"/>
                      <a:pt x="3552" y="1872"/>
                    </a:cubicBezTo>
                    <a:cubicBezTo>
                      <a:pt x="3562" y="1858"/>
                      <a:pt x="3578" y="1849"/>
                      <a:pt x="3588" y="1836"/>
                    </a:cubicBezTo>
                    <a:cubicBezTo>
                      <a:pt x="3618" y="1797"/>
                      <a:pt x="3643" y="1755"/>
                      <a:pt x="3672" y="1716"/>
                    </a:cubicBezTo>
                    <a:cubicBezTo>
                      <a:pt x="3685" y="1677"/>
                      <a:pt x="3719" y="1647"/>
                      <a:pt x="3732" y="1608"/>
                    </a:cubicBezTo>
                    <a:cubicBezTo>
                      <a:pt x="3736" y="1596"/>
                      <a:pt x="3738" y="1583"/>
                      <a:pt x="3744" y="1572"/>
                    </a:cubicBezTo>
                    <a:cubicBezTo>
                      <a:pt x="3766" y="1534"/>
                      <a:pt x="3785" y="1525"/>
                      <a:pt x="3804" y="1488"/>
                    </a:cubicBezTo>
                    <a:cubicBezTo>
                      <a:pt x="3810" y="1477"/>
                      <a:pt x="3810" y="1463"/>
                      <a:pt x="3816" y="1452"/>
                    </a:cubicBezTo>
                    <a:cubicBezTo>
                      <a:pt x="3838" y="1408"/>
                      <a:pt x="3877" y="1375"/>
                      <a:pt x="3900" y="1332"/>
                    </a:cubicBezTo>
                    <a:cubicBezTo>
                      <a:pt x="3976" y="1193"/>
                      <a:pt x="3916" y="1279"/>
                      <a:pt x="3984" y="1188"/>
                    </a:cubicBezTo>
                    <a:cubicBezTo>
                      <a:pt x="4033" y="1041"/>
                      <a:pt x="4118" y="911"/>
                      <a:pt x="4200" y="780"/>
                    </a:cubicBezTo>
                    <a:cubicBezTo>
                      <a:pt x="4236" y="722"/>
                      <a:pt x="4258" y="674"/>
                      <a:pt x="4308" y="624"/>
                    </a:cubicBezTo>
                    <a:cubicBezTo>
                      <a:pt x="4324" y="577"/>
                      <a:pt x="4358" y="559"/>
                      <a:pt x="4380" y="516"/>
                    </a:cubicBezTo>
                    <a:cubicBezTo>
                      <a:pt x="4403" y="470"/>
                      <a:pt x="4414" y="446"/>
                      <a:pt x="4452" y="408"/>
                    </a:cubicBezTo>
                    <a:cubicBezTo>
                      <a:pt x="4475" y="338"/>
                      <a:pt x="4518" y="282"/>
                      <a:pt x="4548" y="216"/>
                    </a:cubicBezTo>
                    <a:cubicBezTo>
                      <a:pt x="4558" y="193"/>
                      <a:pt x="4558" y="165"/>
                      <a:pt x="4572" y="144"/>
                    </a:cubicBezTo>
                    <a:cubicBezTo>
                      <a:pt x="4588" y="120"/>
                      <a:pt x="4611" y="99"/>
                      <a:pt x="4620" y="72"/>
                    </a:cubicBezTo>
                    <a:cubicBezTo>
                      <a:pt x="4624" y="60"/>
                      <a:pt x="4625" y="47"/>
                      <a:pt x="4632" y="36"/>
                    </a:cubicBezTo>
                    <a:cubicBezTo>
                      <a:pt x="4641" y="22"/>
                      <a:pt x="4668" y="0"/>
                      <a:pt x="4668" y="0"/>
                    </a:cubicBezTo>
                    <a:cubicBezTo>
                      <a:pt x="4660" y="16"/>
                      <a:pt x="4644" y="30"/>
                      <a:pt x="4644" y="48"/>
                    </a:cubicBezTo>
                    <a:cubicBezTo>
                      <a:pt x="4644" y="62"/>
                      <a:pt x="4655" y="6"/>
                      <a:pt x="4668" y="12"/>
                    </a:cubicBezTo>
                    <a:cubicBezTo>
                      <a:pt x="4707" y="31"/>
                      <a:pt x="4716" y="84"/>
                      <a:pt x="4740" y="120"/>
                    </a:cubicBezTo>
                    <a:cubicBezTo>
                      <a:pt x="4817" y="235"/>
                      <a:pt x="4892" y="405"/>
                      <a:pt x="5004" y="480"/>
                    </a:cubicBezTo>
                    <a:cubicBezTo>
                      <a:pt x="5066" y="574"/>
                      <a:pt x="5146" y="650"/>
                      <a:pt x="5208" y="744"/>
                    </a:cubicBezTo>
                    <a:cubicBezTo>
                      <a:pt x="5217" y="758"/>
                      <a:pt x="5234" y="766"/>
                      <a:pt x="5244" y="780"/>
                    </a:cubicBezTo>
                    <a:cubicBezTo>
                      <a:pt x="5254" y="795"/>
                      <a:pt x="5258" y="813"/>
                      <a:pt x="5268" y="828"/>
                    </a:cubicBezTo>
                    <a:cubicBezTo>
                      <a:pt x="5338" y="933"/>
                      <a:pt x="5414" y="1035"/>
                      <a:pt x="5484" y="1140"/>
                    </a:cubicBezTo>
                    <a:cubicBezTo>
                      <a:pt x="5514" y="1186"/>
                      <a:pt x="5515" y="1238"/>
                      <a:pt x="5544" y="1284"/>
                    </a:cubicBezTo>
                    <a:cubicBezTo>
                      <a:pt x="5604" y="1380"/>
                      <a:pt x="5664" y="1476"/>
                      <a:pt x="5724" y="1572"/>
                    </a:cubicBezTo>
                    <a:cubicBezTo>
                      <a:pt x="5733" y="1587"/>
                      <a:pt x="5737" y="1606"/>
                      <a:pt x="5748" y="1620"/>
                    </a:cubicBezTo>
                    <a:cubicBezTo>
                      <a:pt x="5762" y="1638"/>
                      <a:pt x="5781" y="1651"/>
                      <a:pt x="5796" y="1668"/>
                    </a:cubicBezTo>
                    <a:cubicBezTo>
                      <a:pt x="5876" y="1762"/>
                      <a:pt x="5716" y="1624"/>
                      <a:pt x="5892" y="1800"/>
                    </a:cubicBezTo>
                    <a:cubicBezTo>
                      <a:pt x="5967" y="1875"/>
                      <a:pt x="6047" y="1954"/>
                      <a:pt x="6108" y="2040"/>
                    </a:cubicBezTo>
                    <a:cubicBezTo>
                      <a:pt x="6196" y="2163"/>
                      <a:pt x="6042" y="1954"/>
                      <a:pt x="6168" y="2136"/>
                    </a:cubicBezTo>
                    <a:cubicBezTo>
                      <a:pt x="6191" y="2169"/>
                      <a:pt x="6240" y="2232"/>
                      <a:pt x="6240" y="2232"/>
                    </a:cubicBezTo>
                    <a:cubicBezTo>
                      <a:pt x="6271" y="2325"/>
                      <a:pt x="6327" y="2403"/>
                      <a:pt x="6396" y="2472"/>
                    </a:cubicBezTo>
                    <a:cubicBezTo>
                      <a:pt x="6404" y="2422"/>
                      <a:pt x="6413" y="2347"/>
                      <a:pt x="6444" y="2304"/>
                    </a:cubicBezTo>
                    <a:cubicBezTo>
                      <a:pt x="6558" y="2145"/>
                      <a:pt x="6430" y="2373"/>
                      <a:pt x="6528" y="2196"/>
                    </a:cubicBezTo>
                    <a:cubicBezTo>
                      <a:pt x="6584" y="2096"/>
                      <a:pt x="6651" y="2000"/>
                      <a:pt x="6720" y="1908"/>
                    </a:cubicBezTo>
                    <a:cubicBezTo>
                      <a:pt x="6738" y="1855"/>
                      <a:pt x="6773" y="1832"/>
                      <a:pt x="6804" y="1788"/>
                    </a:cubicBezTo>
                    <a:cubicBezTo>
                      <a:pt x="6832" y="1748"/>
                      <a:pt x="6850" y="1697"/>
                      <a:pt x="6876" y="1656"/>
                    </a:cubicBezTo>
                    <a:cubicBezTo>
                      <a:pt x="6914" y="1596"/>
                      <a:pt x="6954" y="1533"/>
                      <a:pt x="6996" y="1476"/>
                    </a:cubicBezTo>
                    <a:cubicBezTo>
                      <a:pt x="7019" y="1407"/>
                      <a:pt x="7072" y="1342"/>
                      <a:pt x="7116" y="1284"/>
                    </a:cubicBezTo>
                    <a:cubicBezTo>
                      <a:pt x="7132" y="1236"/>
                      <a:pt x="7128" y="1241"/>
                      <a:pt x="7164" y="1188"/>
                    </a:cubicBezTo>
                    <a:cubicBezTo>
                      <a:pt x="7187" y="1155"/>
                      <a:pt x="7236" y="1092"/>
                      <a:pt x="7236" y="1092"/>
                    </a:cubicBezTo>
                    <a:cubicBezTo>
                      <a:pt x="7266" y="1003"/>
                      <a:pt x="7334" y="925"/>
                      <a:pt x="7392" y="852"/>
                    </a:cubicBezTo>
                    <a:cubicBezTo>
                      <a:pt x="7426" y="718"/>
                      <a:pt x="7517" y="616"/>
                      <a:pt x="7572" y="492"/>
                    </a:cubicBezTo>
                    <a:cubicBezTo>
                      <a:pt x="7614" y="397"/>
                      <a:pt x="7615" y="287"/>
                      <a:pt x="7656" y="192"/>
                    </a:cubicBezTo>
                    <a:cubicBezTo>
                      <a:pt x="7678" y="140"/>
                      <a:pt x="7715" y="98"/>
                      <a:pt x="7740" y="48"/>
                    </a:cubicBezTo>
                    <a:cubicBezTo>
                      <a:pt x="7765" y="124"/>
                      <a:pt x="7824" y="179"/>
                      <a:pt x="7872" y="240"/>
                    </a:cubicBezTo>
                    <a:cubicBezTo>
                      <a:pt x="7932" y="317"/>
                      <a:pt x="7986" y="396"/>
                      <a:pt x="8052" y="468"/>
                    </a:cubicBezTo>
                    <a:cubicBezTo>
                      <a:pt x="8083" y="501"/>
                      <a:pt x="8128" y="524"/>
                      <a:pt x="8148" y="564"/>
                    </a:cubicBezTo>
                    <a:cubicBezTo>
                      <a:pt x="8240" y="749"/>
                      <a:pt x="8382" y="909"/>
                      <a:pt x="8496" y="1080"/>
                    </a:cubicBezTo>
                    <a:cubicBezTo>
                      <a:pt x="8509" y="1099"/>
                      <a:pt x="8522" y="1119"/>
                      <a:pt x="8532" y="1140"/>
                    </a:cubicBezTo>
                    <a:cubicBezTo>
                      <a:pt x="8538" y="1151"/>
                      <a:pt x="8538" y="1165"/>
                      <a:pt x="8544" y="1176"/>
                    </a:cubicBezTo>
                    <a:cubicBezTo>
                      <a:pt x="8577" y="1237"/>
                      <a:pt x="8619" y="1295"/>
                      <a:pt x="8652" y="1356"/>
                    </a:cubicBezTo>
                    <a:cubicBezTo>
                      <a:pt x="8679" y="1406"/>
                      <a:pt x="8696" y="1462"/>
                      <a:pt x="8724" y="1512"/>
                    </a:cubicBezTo>
                    <a:cubicBezTo>
                      <a:pt x="8786" y="1623"/>
                      <a:pt x="8880" y="1720"/>
                      <a:pt x="8964" y="1812"/>
                    </a:cubicBezTo>
                    <a:cubicBezTo>
                      <a:pt x="8995" y="1845"/>
                      <a:pt x="9040" y="1868"/>
                      <a:pt x="9060" y="1908"/>
                    </a:cubicBezTo>
                    <a:cubicBezTo>
                      <a:pt x="9091" y="1970"/>
                      <a:pt x="9140" y="2008"/>
                      <a:pt x="9180" y="2064"/>
                    </a:cubicBezTo>
                    <a:cubicBezTo>
                      <a:pt x="9234" y="2139"/>
                      <a:pt x="9283" y="2217"/>
                      <a:pt x="9336" y="2292"/>
                    </a:cubicBezTo>
                    <a:cubicBezTo>
                      <a:pt x="9377" y="2351"/>
                      <a:pt x="9416" y="2412"/>
                      <a:pt x="9456" y="2472"/>
                    </a:cubicBezTo>
                    <a:cubicBezTo>
                      <a:pt x="9461" y="2479"/>
                      <a:pt x="9448" y="2488"/>
                      <a:pt x="9444" y="2496"/>
                    </a:cubicBezTo>
                  </a:path>
                </a:pathLst>
              </a:custGeom>
              <a:noFill/>
              <a:ln w="9525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6" name="Group 173"/>
              <p:cNvGrpSpPr>
                <a:grpSpLocks/>
              </p:cNvGrpSpPr>
              <p:nvPr/>
            </p:nvGrpSpPr>
            <p:grpSpPr bwMode="auto">
              <a:xfrm>
                <a:off x="6112" y="507"/>
                <a:ext cx="744" cy="174"/>
                <a:chOff x="6537" y="1674"/>
                <a:chExt cx="763" cy="197"/>
              </a:xfrm>
            </p:grpSpPr>
            <p:sp>
              <p:nvSpPr>
                <p:cNvPr id="1215" name="Freeform 174"/>
                <p:cNvSpPr>
                  <a:spLocks/>
                </p:cNvSpPr>
                <p:nvPr/>
              </p:nvSpPr>
              <p:spPr bwMode="auto">
                <a:xfrm>
                  <a:off x="6537" y="1674"/>
                  <a:ext cx="379" cy="197"/>
                </a:xfrm>
                <a:custGeom>
                  <a:avLst/>
                  <a:gdLst>
                    <a:gd name="T0" fmla="*/ 60 w 9461"/>
                    <a:gd name="T1" fmla="*/ 2040 h 2496"/>
                    <a:gd name="T2" fmla="*/ 384 w 9461"/>
                    <a:gd name="T3" fmla="*/ 1644 h 2496"/>
                    <a:gd name="T4" fmla="*/ 576 w 9461"/>
                    <a:gd name="T5" fmla="*/ 1380 h 2496"/>
                    <a:gd name="T6" fmla="*/ 864 w 9461"/>
                    <a:gd name="T7" fmla="*/ 1008 h 2496"/>
                    <a:gd name="T8" fmla="*/ 1188 w 9461"/>
                    <a:gd name="T9" fmla="*/ 612 h 2496"/>
                    <a:gd name="T10" fmla="*/ 1416 w 9461"/>
                    <a:gd name="T11" fmla="*/ 336 h 2496"/>
                    <a:gd name="T12" fmla="*/ 1584 w 9461"/>
                    <a:gd name="T13" fmla="*/ 108 h 2496"/>
                    <a:gd name="T14" fmla="*/ 1620 w 9461"/>
                    <a:gd name="T15" fmla="*/ 48 h 2496"/>
                    <a:gd name="T16" fmla="*/ 1728 w 9461"/>
                    <a:gd name="T17" fmla="*/ 156 h 2496"/>
                    <a:gd name="T18" fmla="*/ 2052 w 9461"/>
                    <a:gd name="T19" fmla="*/ 576 h 2496"/>
                    <a:gd name="T20" fmla="*/ 2244 w 9461"/>
                    <a:gd name="T21" fmla="*/ 828 h 2496"/>
                    <a:gd name="T22" fmla="*/ 2544 w 9461"/>
                    <a:gd name="T23" fmla="*/ 1404 h 2496"/>
                    <a:gd name="T24" fmla="*/ 2700 w 9461"/>
                    <a:gd name="T25" fmla="*/ 1668 h 2496"/>
                    <a:gd name="T26" fmla="*/ 2772 w 9461"/>
                    <a:gd name="T27" fmla="*/ 1812 h 2496"/>
                    <a:gd name="T28" fmla="*/ 2964 w 9461"/>
                    <a:gd name="T29" fmla="*/ 2076 h 2496"/>
                    <a:gd name="T30" fmla="*/ 3132 w 9461"/>
                    <a:gd name="T31" fmla="*/ 2316 h 2496"/>
                    <a:gd name="T32" fmla="*/ 3192 w 9461"/>
                    <a:gd name="T33" fmla="*/ 2400 h 2496"/>
                    <a:gd name="T34" fmla="*/ 3528 w 9461"/>
                    <a:gd name="T35" fmla="*/ 1920 h 2496"/>
                    <a:gd name="T36" fmla="*/ 3588 w 9461"/>
                    <a:gd name="T37" fmla="*/ 1836 h 2496"/>
                    <a:gd name="T38" fmla="*/ 3732 w 9461"/>
                    <a:gd name="T39" fmla="*/ 1608 h 2496"/>
                    <a:gd name="T40" fmla="*/ 3804 w 9461"/>
                    <a:gd name="T41" fmla="*/ 1488 h 2496"/>
                    <a:gd name="T42" fmla="*/ 3900 w 9461"/>
                    <a:gd name="T43" fmla="*/ 1332 h 2496"/>
                    <a:gd name="T44" fmla="*/ 4200 w 9461"/>
                    <a:gd name="T45" fmla="*/ 780 h 2496"/>
                    <a:gd name="T46" fmla="*/ 4380 w 9461"/>
                    <a:gd name="T47" fmla="*/ 516 h 2496"/>
                    <a:gd name="T48" fmla="*/ 4548 w 9461"/>
                    <a:gd name="T49" fmla="*/ 216 h 2496"/>
                    <a:gd name="T50" fmla="*/ 4620 w 9461"/>
                    <a:gd name="T51" fmla="*/ 72 h 2496"/>
                    <a:gd name="T52" fmla="*/ 4668 w 9461"/>
                    <a:gd name="T53" fmla="*/ 0 h 2496"/>
                    <a:gd name="T54" fmla="*/ 4668 w 9461"/>
                    <a:gd name="T55" fmla="*/ 12 h 2496"/>
                    <a:gd name="T56" fmla="*/ 5004 w 9461"/>
                    <a:gd name="T57" fmla="*/ 480 h 2496"/>
                    <a:gd name="T58" fmla="*/ 5244 w 9461"/>
                    <a:gd name="T59" fmla="*/ 780 h 2496"/>
                    <a:gd name="T60" fmla="*/ 5484 w 9461"/>
                    <a:gd name="T61" fmla="*/ 1140 h 2496"/>
                    <a:gd name="T62" fmla="*/ 5724 w 9461"/>
                    <a:gd name="T63" fmla="*/ 1572 h 2496"/>
                    <a:gd name="T64" fmla="*/ 5796 w 9461"/>
                    <a:gd name="T65" fmla="*/ 1668 h 2496"/>
                    <a:gd name="T66" fmla="*/ 6108 w 9461"/>
                    <a:gd name="T67" fmla="*/ 2040 h 2496"/>
                    <a:gd name="T68" fmla="*/ 6240 w 9461"/>
                    <a:gd name="T69" fmla="*/ 2232 h 2496"/>
                    <a:gd name="T70" fmla="*/ 6444 w 9461"/>
                    <a:gd name="T71" fmla="*/ 2304 h 2496"/>
                    <a:gd name="T72" fmla="*/ 6720 w 9461"/>
                    <a:gd name="T73" fmla="*/ 1908 h 2496"/>
                    <a:gd name="T74" fmla="*/ 6876 w 9461"/>
                    <a:gd name="T75" fmla="*/ 1656 h 2496"/>
                    <a:gd name="T76" fmla="*/ 7116 w 9461"/>
                    <a:gd name="T77" fmla="*/ 1284 h 2496"/>
                    <a:gd name="T78" fmla="*/ 7236 w 9461"/>
                    <a:gd name="T79" fmla="*/ 1092 h 2496"/>
                    <a:gd name="T80" fmla="*/ 7572 w 9461"/>
                    <a:gd name="T81" fmla="*/ 492 h 2496"/>
                    <a:gd name="T82" fmla="*/ 7740 w 9461"/>
                    <a:gd name="T83" fmla="*/ 48 h 2496"/>
                    <a:gd name="T84" fmla="*/ 8052 w 9461"/>
                    <a:gd name="T85" fmla="*/ 468 h 2496"/>
                    <a:gd name="T86" fmla="*/ 8496 w 9461"/>
                    <a:gd name="T87" fmla="*/ 1080 h 2496"/>
                    <a:gd name="T88" fmla="*/ 8544 w 9461"/>
                    <a:gd name="T89" fmla="*/ 1176 h 2496"/>
                    <a:gd name="T90" fmla="*/ 8724 w 9461"/>
                    <a:gd name="T91" fmla="*/ 1512 h 2496"/>
                    <a:gd name="T92" fmla="*/ 9060 w 9461"/>
                    <a:gd name="T93" fmla="*/ 1908 h 2496"/>
                    <a:gd name="T94" fmla="*/ 9336 w 9461"/>
                    <a:gd name="T95" fmla="*/ 2292 h 2496"/>
                    <a:gd name="T96" fmla="*/ 9444 w 9461"/>
                    <a:gd name="T97" fmla="*/ 2496 h 249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9461"/>
                    <a:gd name="T148" fmla="*/ 0 h 2496"/>
                    <a:gd name="T149" fmla="*/ 9461 w 9461"/>
                    <a:gd name="T150" fmla="*/ 2496 h 249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9461" h="2496">
                      <a:moveTo>
                        <a:pt x="0" y="2196"/>
                      </a:moveTo>
                      <a:cubicBezTo>
                        <a:pt x="20" y="2147"/>
                        <a:pt x="29" y="2083"/>
                        <a:pt x="60" y="2040"/>
                      </a:cubicBezTo>
                      <a:cubicBezTo>
                        <a:pt x="115" y="1963"/>
                        <a:pt x="192" y="1886"/>
                        <a:pt x="252" y="1812"/>
                      </a:cubicBezTo>
                      <a:cubicBezTo>
                        <a:pt x="299" y="1755"/>
                        <a:pt x="333" y="1695"/>
                        <a:pt x="384" y="1644"/>
                      </a:cubicBezTo>
                      <a:cubicBezTo>
                        <a:pt x="408" y="1572"/>
                        <a:pt x="462" y="1506"/>
                        <a:pt x="516" y="1452"/>
                      </a:cubicBezTo>
                      <a:cubicBezTo>
                        <a:pt x="539" y="1383"/>
                        <a:pt x="511" y="1445"/>
                        <a:pt x="576" y="1380"/>
                      </a:cubicBezTo>
                      <a:cubicBezTo>
                        <a:pt x="643" y="1313"/>
                        <a:pt x="676" y="1217"/>
                        <a:pt x="756" y="1164"/>
                      </a:cubicBezTo>
                      <a:cubicBezTo>
                        <a:pt x="775" y="1106"/>
                        <a:pt x="828" y="1059"/>
                        <a:pt x="864" y="1008"/>
                      </a:cubicBezTo>
                      <a:cubicBezTo>
                        <a:pt x="943" y="895"/>
                        <a:pt x="1025" y="786"/>
                        <a:pt x="1116" y="684"/>
                      </a:cubicBezTo>
                      <a:cubicBezTo>
                        <a:pt x="1139" y="659"/>
                        <a:pt x="1169" y="640"/>
                        <a:pt x="1188" y="612"/>
                      </a:cubicBezTo>
                      <a:cubicBezTo>
                        <a:pt x="1234" y="544"/>
                        <a:pt x="1277" y="481"/>
                        <a:pt x="1332" y="420"/>
                      </a:cubicBezTo>
                      <a:cubicBezTo>
                        <a:pt x="1359" y="391"/>
                        <a:pt x="1396" y="370"/>
                        <a:pt x="1416" y="336"/>
                      </a:cubicBezTo>
                      <a:cubicBezTo>
                        <a:pt x="1459" y="264"/>
                        <a:pt x="1433" y="289"/>
                        <a:pt x="1488" y="252"/>
                      </a:cubicBezTo>
                      <a:cubicBezTo>
                        <a:pt x="1520" y="204"/>
                        <a:pt x="1552" y="156"/>
                        <a:pt x="1584" y="108"/>
                      </a:cubicBezTo>
                      <a:cubicBezTo>
                        <a:pt x="1602" y="81"/>
                        <a:pt x="1632" y="46"/>
                        <a:pt x="1632" y="12"/>
                      </a:cubicBezTo>
                      <a:cubicBezTo>
                        <a:pt x="1628" y="24"/>
                        <a:pt x="1612" y="38"/>
                        <a:pt x="1620" y="48"/>
                      </a:cubicBezTo>
                      <a:cubicBezTo>
                        <a:pt x="1633" y="65"/>
                        <a:pt x="1662" y="59"/>
                        <a:pt x="1680" y="72"/>
                      </a:cubicBezTo>
                      <a:cubicBezTo>
                        <a:pt x="1695" y="82"/>
                        <a:pt x="1722" y="145"/>
                        <a:pt x="1728" y="156"/>
                      </a:cubicBezTo>
                      <a:cubicBezTo>
                        <a:pt x="1785" y="252"/>
                        <a:pt x="1855" y="341"/>
                        <a:pt x="1920" y="432"/>
                      </a:cubicBezTo>
                      <a:cubicBezTo>
                        <a:pt x="1957" y="484"/>
                        <a:pt x="1999" y="541"/>
                        <a:pt x="2052" y="576"/>
                      </a:cubicBezTo>
                      <a:cubicBezTo>
                        <a:pt x="2075" y="646"/>
                        <a:pt x="2046" y="582"/>
                        <a:pt x="2100" y="636"/>
                      </a:cubicBezTo>
                      <a:cubicBezTo>
                        <a:pt x="2145" y="681"/>
                        <a:pt x="2214" y="773"/>
                        <a:pt x="2244" y="828"/>
                      </a:cubicBezTo>
                      <a:cubicBezTo>
                        <a:pt x="2334" y="993"/>
                        <a:pt x="2409" y="1161"/>
                        <a:pt x="2508" y="1320"/>
                      </a:cubicBezTo>
                      <a:cubicBezTo>
                        <a:pt x="2570" y="1420"/>
                        <a:pt x="2503" y="1322"/>
                        <a:pt x="2544" y="1404"/>
                      </a:cubicBezTo>
                      <a:cubicBezTo>
                        <a:pt x="2563" y="1443"/>
                        <a:pt x="2641" y="1552"/>
                        <a:pt x="2652" y="1584"/>
                      </a:cubicBezTo>
                      <a:cubicBezTo>
                        <a:pt x="2670" y="1639"/>
                        <a:pt x="2656" y="1610"/>
                        <a:pt x="2700" y="1668"/>
                      </a:cubicBezTo>
                      <a:cubicBezTo>
                        <a:pt x="2724" y="1763"/>
                        <a:pt x="2693" y="1669"/>
                        <a:pt x="2760" y="1776"/>
                      </a:cubicBezTo>
                      <a:cubicBezTo>
                        <a:pt x="2767" y="1787"/>
                        <a:pt x="2765" y="1801"/>
                        <a:pt x="2772" y="1812"/>
                      </a:cubicBezTo>
                      <a:cubicBezTo>
                        <a:pt x="2781" y="1826"/>
                        <a:pt x="2798" y="1834"/>
                        <a:pt x="2808" y="1848"/>
                      </a:cubicBezTo>
                      <a:cubicBezTo>
                        <a:pt x="2858" y="1917"/>
                        <a:pt x="2919" y="2004"/>
                        <a:pt x="2964" y="2076"/>
                      </a:cubicBezTo>
                      <a:cubicBezTo>
                        <a:pt x="3034" y="2188"/>
                        <a:pt x="2946" y="2068"/>
                        <a:pt x="3012" y="2160"/>
                      </a:cubicBezTo>
                      <a:cubicBezTo>
                        <a:pt x="3050" y="2213"/>
                        <a:pt x="3100" y="2260"/>
                        <a:pt x="3132" y="2316"/>
                      </a:cubicBezTo>
                      <a:cubicBezTo>
                        <a:pt x="3141" y="2332"/>
                        <a:pt x="3146" y="2349"/>
                        <a:pt x="3156" y="2364"/>
                      </a:cubicBezTo>
                      <a:cubicBezTo>
                        <a:pt x="3166" y="2378"/>
                        <a:pt x="3192" y="2400"/>
                        <a:pt x="3192" y="2400"/>
                      </a:cubicBezTo>
                      <a:cubicBezTo>
                        <a:pt x="3216" y="2304"/>
                        <a:pt x="3264" y="2204"/>
                        <a:pt x="3348" y="2148"/>
                      </a:cubicBezTo>
                      <a:cubicBezTo>
                        <a:pt x="3391" y="2061"/>
                        <a:pt x="3472" y="1998"/>
                        <a:pt x="3528" y="1920"/>
                      </a:cubicBezTo>
                      <a:cubicBezTo>
                        <a:pt x="3538" y="1905"/>
                        <a:pt x="3542" y="1887"/>
                        <a:pt x="3552" y="1872"/>
                      </a:cubicBezTo>
                      <a:cubicBezTo>
                        <a:pt x="3562" y="1858"/>
                        <a:pt x="3578" y="1849"/>
                        <a:pt x="3588" y="1836"/>
                      </a:cubicBezTo>
                      <a:cubicBezTo>
                        <a:pt x="3618" y="1797"/>
                        <a:pt x="3643" y="1755"/>
                        <a:pt x="3672" y="1716"/>
                      </a:cubicBezTo>
                      <a:cubicBezTo>
                        <a:pt x="3685" y="1677"/>
                        <a:pt x="3719" y="1647"/>
                        <a:pt x="3732" y="1608"/>
                      </a:cubicBezTo>
                      <a:cubicBezTo>
                        <a:pt x="3736" y="1596"/>
                        <a:pt x="3738" y="1583"/>
                        <a:pt x="3744" y="1572"/>
                      </a:cubicBezTo>
                      <a:cubicBezTo>
                        <a:pt x="3766" y="1534"/>
                        <a:pt x="3785" y="1525"/>
                        <a:pt x="3804" y="1488"/>
                      </a:cubicBezTo>
                      <a:cubicBezTo>
                        <a:pt x="3810" y="1477"/>
                        <a:pt x="3810" y="1463"/>
                        <a:pt x="3816" y="1452"/>
                      </a:cubicBezTo>
                      <a:cubicBezTo>
                        <a:pt x="3838" y="1408"/>
                        <a:pt x="3877" y="1375"/>
                        <a:pt x="3900" y="1332"/>
                      </a:cubicBezTo>
                      <a:cubicBezTo>
                        <a:pt x="3976" y="1193"/>
                        <a:pt x="3916" y="1279"/>
                        <a:pt x="3984" y="1188"/>
                      </a:cubicBezTo>
                      <a:cubicBezTo>
                        <a:pt x="4033" y="1041"/>
                        <a:pt x="4118" y="911"/>
                        <a:pt x="4200" y="780"/>
                      </a:cubicBezTo>
                      <a:cubicBezTo>
                        <a:pt x="4236" y="722"/>
                        <a:pt x="4258" y="674"/>
                        <a:pt x="4308" y="624"/>
                      </a:cubicBezTo>
                      <a:cubicBezTo>
                        <a:pt x="4324" y="577"/>
                        <a:pt x="4358" y="559"/>
                        <a:pt x="4380" y="516"/>
                      </a:cubicBezTo>
                      <a:cubicBezTo>
                        <a:pt x="4403" y="470"/>
                        <a:pt x="4414" y="446"/>
                        <a:pt x="4452" y="408"/>
                      </a:cubicBezTo>
                      <a:cubicBezTo>
                        <a:pt x="4475" y="338"/>
                        <a:pt x="4518" y="282"/>
                        <a:pt x="4548" y="216"/>
                      </a:cubicBezTo>
                      <a:cubicBezTo>
                        <a:pt x="4558" y="193"/>
                        <a:pt x="4558" y="165"/>
                        <a:pt x="4572" y="144"/>
                      </a:cubicBezTo>
                      <a:cubicBezTo>
                        <a:pt x="4588" y="120"/>
                        <a:pt x="4611" y="99"/>
                        <a:pt x="4620" y="72"/>
                      </a:cubicBezTo>
                      <a:cubicBezTo>
                        <a:pt x="4624" y="60"/>
                        <a:pt x="4625" y="47"/>
                        <a:pt x="4632" y="36"/>
                      </a:cubicBezTo>
                      <a:cubicBezTo>
                        <a:pt x="4641" y="22"/>
                        <a:pt x="4668" y="0"/>
                        <a:pt x="4668" y="0"/>
                      </a:cubicBezTo>
                      <a:cubicBezTo>
                        <a:pt x="4660" y="16"/>
                        <a:pt x="4644" y="30"/>
                        <a:pt x="4644" y="48"/>
                      </a:cubicBezTo>
                      <a:cubicBezTo>
                        <a:pt x="4644" y="62"/>
                        <a:pt x="4655" y="6"/>
                        <a:pt x="4668" y="12"/>
                      </a:cubicBezTo>
                      <a:cubicBezTo>
                        <a:pt x="4707" y="31"/>
                        <a:pt x="4716" y="84"/>
                        <a:pt x="4740" y="120"/>
                      </a:cubicBezTo>
                      <a:cubicBezTo>
                        <a:pt x="4817" y="235"/>
                        <a:pt x="4892" y="405"/>
                        <a:pt x="5004" y="480"/>
                      </a:cubicBezTo>
                      <a:cubicBezTo>
                        <a:pt x="5066" y="574"/>
                        <a:pt x="5146" y="650"/>
                        <a:pt x="5208" y="744"/>
                      </a:cubicBezTo>
                      <a:cubicBezTo>
                        <a:pt x="5217" y="758"/>
                        <a:pt x="5234" y="766"/>
                        <a:pt x="5244" y="780"/>
                      </a:cubicBezTo>
                      <a:cubicBezTo>
                        <a:pt x="5254" y="795"/>
                        <a:pt x="5258" y="813"/>
                        <a:pt x="5268" y="828"/>
                      </a:cubicBezTo>
                      <a:cubicBezTo>
                        <a:pt x="5338" y="933"/>
                        <a:pt x="5414" y="1035"/>
                        <a:pt x="5484" y="1140"/>
                      </a:cubicBezTo>
                      <a:cubicBezTo>
                        <a:pt x="5514" y="1186"/>
                        <a:pt x="5515" y="1238"/>
                        <a:pt x="5544" y="1284"/>
                      </a:cubicBezTo>
                      <a:cubicBezTo>
                        <a:pt x="5604" y="1380"/>
                        <a:pt x="5664" y="1476"/>
                        <a:pt x="5724" y="1572"/>
                      </a:cubicBezTo>
                      <a:cubicBezTo>
                        <a:pt x="5733" y="1587"/>
                        <a:pt x="5737" y="1606"/>
                        <a:pt x="5748" y="1620"/>
                      </a:cubicBezTo>
                      <a:cubicBezTo>
                        <a:pt x="5762" y="1638"/>
                        <a:pt x="5781" y="1651"/>
                        <a:pt x="5796" y="1668"/>
                      </a:cubicBezTo>
                      <a:cubicBezTo>
                        <a:pt x="5876" y="1762"/>
                        <a:pt x="5716" y="1624"/>
                        <a:pt x="5892" y="1800"/>
                      </a:cubicBezTo>
                      <a:cubicBezTo>
                        <a:pt x="5967" y="1875"/>
                        <a:pt x="6047" y="1954"/>
                        <a:pt x="6108" y="2040"/>
                      </a:cubicBezTo>
                      <a:cubicBezTo>
                        <a:pt x="6196" y="2163"/>
                        <a:pt x="6042" y="1954"/>
                        <a:pt x="6168" y="2136"/>
                      </a:cubicBezTo>
                      <a:cubicBezTo>
                        <a:pt x="6191" y="2169"/>
                        <a:pt x="6240" y="2232"/>
                        <a:pt x="6240" y="2232"/>
                      </a:cubicBezTo>
                      <a:cubicBezTo>
                        <a:pt x="6271" y="2325"/>
                        <a:pt x="6327" y="2403"/>
                        <a:pt x="6396" y="2472"/>
                      </a:cubicBezTo>
                      <a:cubicBezTo>
                        <a:pt x="6404" y="2422"/>
                        <a:pt x="6413" y="2347"/>
                        <a:pt x="6444" y="2304"/>
                      </a:cubicBezTo>
                      <a:cubicBezTo>
                        <a:pt x="6558" y="2145"/>
                        <a:pt x="6430" y="2373"/>
                        <a:pt x="6528" y="2196"/>
                      </a:cubicBezTo>
                      <a:cubicBezTo>
                        <a:pt x="6584" y="2096"/>
                        <a:pt x="6651" y="2000"/>
                        <a:pt x="6720" y="1908"/>
                      </a:cubicBezTo>
                      <a:cubicBezTo>
                        <a:pt x="6738" y="1855"/>
                        <a:pt x="6773" y="1832"/>
                        <a:pt x="6804" y="1788"/>
                      </a:cubicBezTo>
                      <a:cubicBezTo>
                        <a:pt x="6832" y="1748"/>
                        <a:pt x="6850" y="1697"/>
                        <a:pt x="6876" y="1656"/>
                      </a:cubicBezTo>
                      <a:cubicBezTo>
                        <a:pt x="6914" y="1596"/>
                        <a:pt x="6954" y="1533"/>
                        <a:pt x="6996" y="1476"/>
                      </a:cubicBezTo>
                      <a:cubicBezTo>
                        <a:pt x="7019" y="1407"/>
                        <a:pt x="7072" y="1342"/>
                        <a:pt x="7116" y="1284"/>
                      </a:cubicBezTo>
                      <a:cubicBezTo>
                        <a:pt x="7132" y="1236"/>
                        <a:pt x="7128" y="1241"/>
                        <a:pt x="7164" y="1188"/>
                      </a:cubicBezTo>
                      <a:cubicBezTo>
                        <a:pt x="7187" y="1155"/>
                        <a:pt x="7236" y="1092"/>
                        <a:pt x="7236" y="1092"/>
                      </a:cubicBezTo>
                      <a:cubicBezTo>
                        <a:pt x="7266" y="1003"/>
                        <a:pt x="7334" y="925"/>
                        <a:pt x="7392" y="852"/>
                      </a:cubicBezTo>
                      <a:cubicBezTo>
                        <a:pt x="7426" y="718"/>
                        <a:pt x="7517" y="616"/>
                        <a:pt x="7572" y="492"/>
                      </a:cubicBezTo>
                      <a:cubicBezTo>
                        <a:pt x="7614" y="397"/>
                        <a:pt x="7615" y="287"/>
                        <a:pt x="7656" y="192"/>
                      </a:cubicBezTo>
                      <a:cubicBezTo>
                        <a:pt x="7678" y="140"/>
                        <a:pt x="7715" y="98"/>
                        <a:pt x="7740" y="48"/>
                      </a:cubicBezTo>
                      <a:cubicBezTo>
                        <a:pt x="7765" y="124"/>
                        <a:pt x="7824" y="179"/>
                        <a:pt x="7872" y="240"/>
                      </a:cubicBezTo>
                      <a:cubicBezTo>
                        <a:pt x="7932" y="317"/>
                        <a:pt x="7986" y="396"/>
                        <a:pt x="8052" y="468"/>
                      </a:cubicBezTo>
                      <a:cubicBezTo>
                        <a:pt x="8083" y="501"/>
                        <a:pt x="8128" y="524"/>
                        <a:pt x="8148" y="564"/>
                      </a:cubicBezTo>
                      <a:cubicBezTo>
                        <a:pt x="8240" y="749"/>
                        <a:pt x="8382" y="909"/>
                        <a:pt x="8496" y="1080"/>
                      </a:cubicBezTo>
                      <a:cubicBezTo>
                        <a:pt x="8509" y="1099"/>
                        <a:pt x="8522" y="1119"/>
                        <a:pt x="8532" y="1140"/>
                      </a:cubicBezTo>
                      <a:cubicBezTo>
                        <a:pt x="8538" y="1151"/>
                        <a:pt x="8538" y="1165"/>
                        <a:pt x="8544" y="1176"/>
                      </a:cubicBezTo>
                      <a:cubicBezTo>
                        <a:pt x="8577" y="1237"/>
                        <a:pt x="8619" y="1295"/>
                        <a:pt x="8652" y="1356"/>
                      </a:cubicBezTo>
                      <a:cubicBezTo>
                        <a:pt x="8679" y="1406"/>
                        <a:pt x="8696" y="1462"/>
                        <a:pt x="8724" y="1512"/>
                      </a:cubicBezTo>
                      <a:cubicBezTo>
                        <a:pt x="8786" y="1623"/>
                        <a:pt x="8880" y="1720"/>
                        <a:pt x="8964" y="1812"/>
                      </a:cubicBezTo>
                      <a:cubicBezTo>
                        <a:pt x="8995" y="1845"/>
                        <a:pt x="9040" y="1868"/>
                        <a:pt x="9060" y="1908"/>
                      </a:cubicBezTo>
                      <a:cubicBezTo>
                        <a:pt x="9091" y="1970"/>
                        <a:pt x="9140" y="2008"/>
                        <a:pt x="9180" y="2064"/>
                      </a:cubicBezTo>
                      <a:cubicBezTo>
                        <a:pt x="9234" y="2139"/>
                        <a:pt x="9283" y="2217"/>
                        <a:pt x="9336" y="2292"/>
                      </a:cubicBezTo>
                      <a:cubicBezTo>
                        <a:pt x="9377" y="2351"/>
                        <a:pt x="9416" y="2412"/>
                        <a:pt x="9456" y="2472"/>
                      </a:cubicBezTo>
                      <a:cubicBezTo>
                        <a:pt x="9461" y="2479"/>
                        <a:pt x="9448" y="2488"/>
                        <a:pt x="9444" y="2496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16" name="Freeform 175"/>
                <p:cNvSpPr>
                  <a:spLocks/>
                </p:cNvSpPr>
                <p:nvPr/>
              </p:nvSpPr>
              <p:spPr bwMode="auto">
                <a:xfrm>
                  <a:off x="6921" y="1674"/>
                  <a:ext cx="379" cy="197"/>
                </a:xfrm>
                <a:custGeom>
                  <a:avLst/>
                  <a:gdLst>
                    <a:gd name="T0" fmla="*/ 60 w 9461"/>
                    <a:gd name="T1" fmla="*/ 2040 h 2496"/>
                    <a:gd name="T2" fmla="*/ 384 w 9461"/>
                    <a:gd name="T3" fmla="*/ 1644 h 2496"/>
                    <a:gd name="T4" fmla="*/ 576 w 9461"/>
                    <a:gd name="T5" fmla="*/ 1380 h 2496"/>
                    <a:gd name="T6" fmla="*/ 864 w 9461"/>
                    <a:gd name="T7" fmla="*/ 1008 h 2496"/>
                    <a:gd name="T8" fmla="*/ 1188 w 9461"/>
                    <a:gd name="T9" fmla="*/ 612 h 2496"/>
                    <a:gd name="T10" fmla="*/ 1416 w 9461"/>
                    <a:gd name="T11" fmla="*/ 336 h 2496"/>
                    <a:gd name="T12" fmla="*/ 1584 w 9461"/>
                    <a:gd name="T13" fmla="*/ 108 h 2496"/>
                    <a:gd name="T14" fmla="*/ 1620 w 9461"/>
                    <a:gd name="T15" fmla="*/ 48 h 2496"/>
                    <a:gd name="T16" fmla="*/ 1728 w 9461"/>
                    <a:gd name="T17" fmla="*/ 156 h 2496"/>
                    <a:gd name="T18" fmla="*/ 2052 w 9461"/>
                    <a:gd name="T19" fmla="*/ 576 h 2496"/>
                    <a:gd name="T20" fmla="*/ 2244 w 9461"/>
                    <a:gd name="T21" fmla="*/ 828 h 2496"/>
                    <a:gd name="T22" fmla="*/ 2544 w 9461"/>
                    <a:gd name="T23" fmla="*/ 1404 h 2496"/>
                    <a:gd name="T24" fmla="*/ 2700 w 9461"/>
                    <a:gd name="T25" fmla="*/ 1668 h 2496"/>
                    <a:gd name="T26" fmla="*/ 2772 w 9461"/>
                    <a:gd name="T27" fmla="*/ 1812 h 2496"/>
                    <a:gd name="T28" fmla="*/ 2964 w 9461"/>
                    <a:gd name="T29" fmla="*/ 2076 h 2496"/>
                    <a:gd name="T30" fmla="*/ 3132 w 9461"/>
                    <a:gd name="T31" fmla="*/ 2316 h 2496"/>
                    <a:gd name="T32" fmla="*/ 3192 w 9461"/>
                    <a:gd name="T33" fmla="*/ 2400 h 2496"/>
                    <a:gd name="T34" fmla="*/ 3528 w 9461"/>
                    <a:gd name="T35" fmla="*/ 1920 h 2496"/>
                    <a:gd name="T36" fmla="*/ 3588 w 9461"/>
                    <a:gd name="T37" fmla="*/ 1836 h 2496"/>
                    <a:gd name="T38" fmla="*/ 3732 w 9461"/>
                    <a:gd name="T39" fmla="*/ 1608 h 2496"/>
                    <a:gd name="T40" fmla="*/ 3804 w 9461"/>
                    <a:gd name="T41" fmla="*/ 1488 h 2496"/>
                    <a:gd name="T42" fmla="*/ 3900 w 9461"/>
                    <a:gd name="T43" fmla="*/ 1332 h 2496"/>
                    <a:gd name="T44" fmla="*/ 4200 w 9461"/>
                    <a:gd name="T45" fmla="*/ 780 h 2496"/>
                    <a:gd name="T46" fmla="*/ 4380 w 9461"/>
                    <a:gd name="T47" fmla="*/ 516 h 2496"/>
                    <a:gd name="T48" fmla="*/ 4548 w 9461"/>
                    <a:gd name="T49" fmla="*/ 216 h 2496"/>
                    <a:gd name="T50" fmla="*/ 4620 w 9461"/>
                    <a:gd name="T51" fmla="*/ 72 h 2496"/>
                    <a:gd name="T52" fmla="*/ 4668 w 9461"/>
                    <a:gd name="T53" fmla="*/ 0 h 2496"/>
                    <a:gd name="T54" fmla="*/ 4668 w 9461"/>
                    <a:gd name="T55" fmla="*/ 12 h 2496"/>
                    <a:gd name="T56" fmla="*/ 5004 w 9461"/>
                    <a:gd name="T57" fmla="*/ 480 h 2496"/>
                    <a:gd name="T58" fmla="*/ 5244 w 9461"/>
                    <a:gd name="T59" fmla="*/ 780 h 2496"/>
                    <a:gd name="T60" fmla="*/ 5484 w 9461"/>
                    <a:gd name="T61" fmla="*/ 1140 h 2496"/>
                    <a:gd name="T62" fmla="*/ 5724 w 9461"/>
                    <a:gd name="T63" fmla="*/ 1572 h 2496"/>
                    <a:gd name="T64" fmla="*/ 5796 w 9461"/>
                    <a:gd name="T65" fmla="*/ 1668 h 2496"/>
                    <a:gd name="T66" fmla="*/ 6108 w 9461"/>
                    <a:gd name="T67" fmla="*/ 2040 h 2496"/>
                    <a:gd name="T68" fmla="*/ 6240 w 9461"/>
                    <a:gd name="T69" fmla="*/ 2232 h 2496"/>
                    <a:gd name="T70" fmla="*/ 6444 w 9461"/>
                    <a:gd name="T71" fmla="*/ 2304 h 2496"/>
                    <a:gd name="T72" fmla="*/ 6720 w 9461"/>
                    <a:gd name="T73" fmla="*/ 1908 h 2496"/>
                    <a:gd name="T74" fmla="*/ 6876 w 9461"/>
                    <a:gd name="T75" fmla="*/ 1656 h 2496"/>
                    <a:gd name="T76" fmla="*/ 7116 w 9461"/>
                    <a:gd name="T77" fmla="*/ 1284 h 2496"/>
                    <a:gd name="T78" fmla="*/ 7236 w 9461"/>
                    <a:gd name="T79" fmla="*/ 1092 h 2496"/>
                    <a:gd name="T80" fmla="*/ 7572 w 9461"/>
                    <a:gd name="T81" fmla="*/ 492 h 2496"/>
                    <a:gd name="T82" fmla="*/ 7740 w 9461"/>
                    <a:gd name="T83" fmla="*/ 48 h 2496"/>
                    <a:gd name="T84" fmla="*/ 8052 w 9461"/>
                    <a:gd name="T85" fmla="*/ 468 h 2496"/>
                    <a:gd name="T86" fmla="*/ 8496 w 9461"/>
                    <a:gd name="T87" fmla="*/ 1080 h 2496"/>
                    <a:gd name="T88" fmla="*/ 8544 w 9461"/>
                    <a:gd name="T89" fmla="*/ 1176 h 2496"/>
                    <a:gd name="T90" fmla="*/ 8724 w 9461"/>
                    <a:gd name="T91" fmla="*/ 1512 h 2496"/>
                    <a:gd name="T92" fmla="*/ 9060 w 9461"/>
                    <a:gd name="T93" fmla="*/ 1908 h 2496"/>
                    <a:gd name="T94" fmla="*/ 9336 w 9461"/>
                    <a:gd name="T95" fmla="*/ 2292 h 2496"/>
                    <a:gd name="T96" fmla="*/ 9444 w 9461"/>
                    <a:gd name="T97" fmla="*/ 2496 h 249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9461"/>
                    <a:gd name="T148" fmla="*/ 0 h 2496"/>
                    <a:gd name="T149" fmla="*/ 9461 w 9461"/>
                    <a:gd name="T150" fmla="*/ 2496 h 249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9461" h="2496">
                      <a:moveTo>
                        <a:pt x="0" y="2196"/>
                      </a:moveTo>
                      <a:cubicBezTo>
                        <a:pt x="20" y="2147"/>
                        <a:pt x="29" y="2083"/>
                        <a:pt x="60" y="2040"/>
                      </a:cubicBezTo>
                      <a:cubicBezTo>
                        <a:pt x="115" y="1963"/>
                        <a:pt x="192" y="1886"/>
                        <a:pt x="252" y="1812"/>
                      </a:cubicBezTo>
                      <a:cubicBezTo>
                        <a:pt x="299" y="1755"/>
                        <a:pt x="333" y="1695"/>
                        <a:pt x="384" y="1644"/>
                      </a:cubicBezTo>
                      <a:cubicBezTo>
                        <a:pt x="408" y="1572"/>
                        <a:pt x="462" y="1506"/>
                        <a:pt x="516" y="1452"/>
                      </a:cubicBezTo>
                      <a:cubicBezTo>
                        <a:pt x="539" y="1383"/>
                        <a:pt x="511" y="1445"/>
                        <a:pt x="576" y="1380"/>
                      </a:cubicBezTo>
                      <a:cubicBezTo>
                        <a:pt x="643" y="1313"/>
                        <a:pt x="676" y="1217"/>
                        <a:pt x="756" y="1164"/>
                      </a:cubicBezTo>
                      <a:cubicBezTo>
                        <a:pt x="775" y="1106"/>
                        <a:pt x="828" y="1059"/>
                        <a:pt x="864" y="1008"/>
                      </a:cubicBezTo>
                      <a:cubicBezTo>
                        <a:pt x="943" y="895"/>
                        <a:pt x="1025" y="786"/>
                        <a:pt x="1116" y="684"/>
                      </a:cubicBezTo>
                      <a:cubicBezTo>
                        <a:pt x="1139" y="659"/>
                        <a:pt x="1169" y="640"/>
                        <a:pt x="1188" y="612"/>
                      </a:cubicBezTo>
                      <a:cubicBezTo>
                        <a:pt x="1234" y="544"/>
                        <a:pt x="1277" y="481"/>
                        <a:pt x="1332" y="420"/>
                      </a:cubicBezTo>
                      <a:cubicBezTo>
                        <a:pt x="1359" y="391"/>
                        <a:pt x="1396" y="370"/>
                        <a:pt x="1416" y="336"/>
                      </a:cubicBezTo>
                      <a:cubicBezTo>
                        <a:pt x="1459" y="264"/>
                        <a:pt x="1433" y="289"/>
                        <a:pt x="1488" y="252"/>
                      </a:cubicBezTo>
                      <a:cubicBezTo>
                        <a:pt x="1520" y="204"/>
                        <a:pt x="1552" y="156"/>
                        <a:pt x="1584" y="108"/>
                      </a:cubicBezTo>
                      <a:cubicBezTo>
                        <a:pt x="1602" y="81"/>
                        <a:pt x="1632" y="46"/>
                        <a:pt x="1632" y="12"/>
                      </a:cubicBezTo>
                      <a:cubicBezTo>
                        <a:pt x="1628" y="24"/>
                        <a:pt x="1612" y="38"/>
                        <a:pt x="1620" y="48"/>
                      </a:cubicBezTo>
                      <a:cubicBezTo>
                        <a:pt x="1633" y="65"/>
                        <a:pt x="1662" y="59"/>
                        <a:pt x="1680" y="72"/>
                      </a:cubicBezTo>
                      <a:cubicBezTo>
                        <a:pt x="1695" y="82"/>
                        <a:pt x="1722" y="145"/>
                        <a:pt x="1728" y="156"/>
                      </a:cubicBezTo>
                      <a:cubicBezTo>
                        <a:pt x="1785" y="252"/>
                        <a:pt x="1855" y="341"/>
                        <a:pt x="1920" y="432"/>
                      </a:cubicBezTo>
                      <a:cubicBezTo>
                        <a:pt x="1957" y="484"/>
                        <a:pt x="1999" y="541"/>
                        <a:pt x="2052" y="576"/>
                      </a:cubicBezTo>
                      <a:cubicBezTo>
                        <a:pt x="2075" y="646"/>
                        <a:pt x="2046" y="582"/>
                        <a:pt x="2100" y="636"/>
                      </a:cubicBezTo>
                      <a:cubicBezTo>
                        <a:pt x="2145" y="681"/>
                        <a:pt x="2214" y="773"/>
                        <a:pt x="2244" y="828"/>
                      </a:cubicBezTo>
                      <a:cubicBezTo>
                        <a:pt x="2334" y="993"/>
                        <a:pt x="2409" y="1161"/>
                        <a:pt x="2508" y="1320"/>
                      </a:cubicBezTo>
                      <a:cubicBezTo>
                        <a:pt x="2570" y="1420"/>
                        <a:pt x="2503" y="1322"/>
                        <a:pt x="2544" y="1404"/>
                      </a:cubicBezTo>
                      <a:cubicBezTo>
                        <a:pt x="2563" y="1443"/>
                        <a:pt x="2641" y="1552"/>
                        <a:pt x="2652" y="1584"/>
                      </a:cubicBezTo>
                      <a:cubicBezTo>
                        <a:pt x="2670" y="1639"/>
                        <a:pt x="2656" y="1610"/>
                        <a:pt x="2700" y="1668"/>
                      </a:cubicBezTo>
                      <a:cubicBezTo>
                        <a:pt x="2724" y="1763"/>
                        <a:pt x="2693" y="1669"/>
                        <a:pt x="2760" y="1776"/>
                      </a:cubicBezTo>
                      <a:cubicBezTo>
                        <a:pt x="2767" y="1787"/>
                        <a:pt x="2765" y="1801"/>
                        <a:pt x="2772" y="1812"/>
                      </a:cubicBezTo>
                      <a:cubicBezTo>
                        <a:pt x="2781" y="1826"/>
                        <a:pt x="2798" y="1834"/>
                        <a:pt x="2808" y="1848"/>
                      </a:cubicBezTo>
                      <a:cubicBezTo>
                        <a:pt x="2858" y="1917"/>
                        <a:pt x="2919" y="2004"/>
                        <a:pt x="2964" y="2076"/>
                      </a:cubicBezTo>
                      <a:cubicBezTo>
                        <a:pt x="3034" y="2188"/>
                        <a:pt x="2946" y="2068"/>
                        <a:pt x="3012" y="2160"/>
                      </a:cubicBezTo>
                      <a:cubicBezTo>
                        <a:pt x="3050" y="2213"/>
                        <a:pt x="3100" y="2260"/>
                        <a:pt x="3132" y="2316"/>
                      </a:cubicBezTo>
                      <a:cubicBezTo>
                        <a:pt x="3141" y="2332"/>
                        <a:pt x="3146" y="2349"/>
                        <a:pt x="3156" y="2364"/>
                      </a:cubicBezTo>
                      <a:cubicBezTo>
                        <a:pt x="3166" y="2378"/>
                        <a:pt x="3192" y="2400"/>
                        <a:pt x="3192" y="2400"/>
                      </a:cubicBezTo>
                      <a:cubicBezTo>
                        <a:pt x="3216" y="2304"/>
                        <a:pt x="3264" y="2204"/>
                        <a:pt x="3348" y="2148"/>
                      </a:cubicBezTo>
                      <a:cubicBezTo>
                        <a:pt x="3391" y="2061"/>
                        <a:pt x="3472" y="1998"/>
                        <a:pt x="3528" y="1920"/>
                      </a:cubicBezTo>
                      <a:cubicBezTo>
                        <a:pt x="3538" y="1905"/>
                        <a:pt x="3542" y="1887"/>
                        <a:pt x="3552" y="1872"/>
                      </a:cubicBezTo>
                      <a:cubicBezTo>
                        <a:pt x="3562" y="1858"/>
                        <a:pt x="3578" y="1849"/>
                        <a:pt x="3588" y="1836"/>
                      </a:cubicBezTo>
                      <a:cubicBezTo>
                        <a:pt x="3618" y="1797"/>
                        <a:pt x="3643" y="1755"/>
                        <a:pt x="3672" y="1716"/>
                      </a:cubicBezTo>
                      <a:cubicBezTo>
                        <a:pt x="3685" y="1677"/>
                        <a:pt x="3719" y="1647"/>
                        <a:pt x="3732" y="1608"/>
                      </a:cubicBezTo>
                      <a:cubicBezTo>
                        <a:pt x="3736" y="1596"/>
                        <a:pt x="3738" y="1583"/>
                        <a:pt x="3744" y="1572"/>
                      </a:cubicBezTo>
                      <a:cubicBezTo>
                        <a:pt x="3766" y="1534"/>
                        <a:pt x="3785" y="1525"/>
                        <a:pt x="3804" y="1488"/>
                      </a:cubicBezTo>
                      <a:cubicBezTo>
                        <a:pt x="3810" y="1477"/>
                        <a:pt x="3810" y="1463"/>
                        <a:pt x="3816" y="1452"/>
                      </a:cubicBezTo>
                      <a:cubicBezTo>
                        <a:pt x="3838" y="1408"/>
                        <a:pt x="3877" y="1375"/>
                        <a:pt x="3900" y="1332"/>
                      </a:cubicBezTo>
                      <a:cubicBezTo>
                        <a:pt x="3976" y="1193"/>
                        <a:pt x="3916" y="1279"/>
                        <a:pt x="3984" y="1188"/>
                      </a:cubicBezTo>
                      <a:cubicBezTo>
                        <a:pt x="4033" y="1041"/>
                        <a:pt x="4118" y="911"/>
                        <a:pt x="4200" y="780"/>
                      </a:cubicBezTo>
                      <a:cubicBezTo>
                        <a:pt x="4236" y="722"/>
                        <a:pt x="4258" y="674"/>
                        <a:pt x="4308" y="624"/>
                      </a:cubicBezTo>
                      <a:cubicBezTo>
                        <a:pt x="4324" y="577"/>
                        <a:pt x="4358" y="559"/>
                        <a:pt x="4380" y="516"/>
                      </a:cubicBezTo>
                      <a:cubicBezTo>
                        <a:pt x="4403" y="470"/>
                        <a:pt x="4414" y="446"/>
                        <a:pt x="4452" y="408"/>
                      </a:cubicBezTo>
                      <a:cubicBezTo>
                        <a:pt x="4475" y="338"/>
                        <a:pt x="4518" y="282"/>
                        <a:pt x="4548" y="216"/>
                      </a:cubicBezTo>
                      <a:cubicBezTo>
                        <a:pt x="4558" y="193"/>
                        <a:pt x="4558" y="165"/>
                        <a:pt x="4572" y="144"/>
                      </a:cubicBezTo>
                      <a:cubicBezTo>
                        <a:pt x="4588" y="120"/>
                        <a:pt x="4611" y="99"/>
                        <a:pt x="4620" y="72"/>
                      </a:cubicBezTo>
                      <a:cubicBezTo>
                        <a:pt x="4624" y="60"/>
                        <a:pt x="4625" y="47"/>
                        <a:pt x="4632" y="36"/>
                      </a:cubicBezTo>
                      <a:cubicBezTo>
                        <a:pt x="4641" y="22"/>
                        <a:pt x="4668" y="0"/>
                        <a:pt x="4668" y="0"/>
                      </a:cubicBezTo>
                      <a:cubicBezTo>
                        <a:pt x="4660" y="16"/>
                        <a:pt x="4644" y="30"/>
                        <a:pt x="4644" y="48"/>
                      </a:cubicBezTo>
                      <a:cubicBezTo>
                        <a:pt x="4644" y="62"/>
                        <a:pt x="4655" y="6"/>
                        <a:pt x="4668" y="12"/>
                      </a:cubicBezTo>
                      <a:cubicBezTo>
                        <a:pt x="4707" y="31"/>
                        <a:pt x="4716" y="84"/>
                        <a:pt x="4740" y="120"/>
                      </a:cubicBezTo>
                      <a:cubicBezTo>
                        <a:pt x="4817" y="235"/>
                        <a:pt x="4892" y="405"/>
                        <a:pt x="5004" y="480"/>
                      </a:cubicBezTo>
                      <a:cubicBezTo>
                        <a:pt x="5066" y="574"/>
                        <a:pt x="5146" y="650"/>
                        <a:pt x="5208" y="744"/>
                      </a:cubicBezTo>
                      <a:cubicBezTo>
                        <a:pt x="5217" y="758"/>
                        <a:pt x="5234" y="766"/>
                        <a:pt x="5244" y="780"/>
                      </a:cubicBezTo>
                      <a:cubicBezTo>
                        <a:pt x="5254" y="795"/>
                        <a:pt x="5258" y="813"/>
                        <a:pt x="5268" y="828"/>
                      </a:cubicBezTo>
                      <a:cubicBezTo>
                        <a:pt x="5338" y="933"/>
                        <a:pt x="5414" y="1035"/>
                        <a:pt x="5484" y="1140"/>
                      </a:cubicBezTo>
                      <a:cubicBezTo>
                        <a:pt x="5514" y="1186"/>
                        <a:pt x="5515" y="1238"/>
                        <a:pt x="5544" y="1284"/>
                      </a:cubicBezTo>
                      <a:cubicBezTo>
                        <a:pt x="5604" y="1380"/>
                        <a:pt x="5664" y="1476"/>
                        <a:pt x="5724" y="1572"/>
                      </a:cubicBezTo>
                      <a:cubicBezTo>
                        <a:pt x="5733" y="1587"/>
                        <a:pt x="5737" y="1606"/>
                        <a:pt x="5748" y="1620"/>
                      </a:cubicBezTo>
                      <a:cubicBezTo>
                        <a:pt x="5762" y="1638"/>
                        <a:pt x="5781" y="1651"/>
                        <a:pt x="5796" y="1668"/>
                      </a:cubicBezTo>
                      <a:cubicBezTo>
                        <a:pt x="5876" y="1762"/>
                        <a:pt x="5716" y="1624"/>
                        <a:pt x="5892" y="1800"/>
                      </a:cubicBezTo>
                      <a:cubicBezTo>
                        <a:pt x="5967" y="1875"/>
                        <a:pt x="6047" y="1954"/>
                        <a:pt x="6108" y="2040"/>
                      </a:cubicBezTo>
                      <a:cubicBezTo>
                        <a:pt x="6196" y="2163"/>
                        <a:pt x="6042" y="1954"/>
                        <a:pt x="6168" y="2136"/>
                      </a:cubicBezTo>
                      <a:cubicBezTo>
                        <a:pt x="6191" y="2169"/>
                        <a:pt x="6240" y="2232"/>
                        <a:pt x="6240" y="2232"/>
                      </a:cubicBezTo>
                      <a:cubicBezTo>
                        <a:pt x="6271" y="2325"/>
                        <a:pt x="6327" y="2403"/>
                        <a:pt x="6396" y="2472"/>
                      </a:cubicBezTo>
                      <a:cubicBezTo>
                        <a:pt x="6404" y="2422"/>
                        <a:pt x="6413" y="2347"/>
                        <a:pt x="6444" y="2304"/>
                      </a:cubicBezTo>
                      <a:cubicBezTo>
                        <a:pt x="6558" y="2145"/>
                        <a:pt x="6430" y="2373"/>
                        <a:pt x="6528" y="2196"/>
                      </a:cubicBezTo>
                      <a:cubicBezTo>
                        <a:pt x="6584" y="2096"/>
                        <a:pt x="6651" y="2000"/>
                        <a:pt x="6720" y="1908"/>
                      </a:cubicBezTo>
                      <a:cubicBezTo>
                        <a:pt x="6738" y="1855"/>
                        <a:pt x="6773" y="1832"/>
                        <a:pt x="6804" y="1788"/>
                      </a:cubicBezTo>
                      <a:cubicBezTo>
                        <a:pt x="6832" y="1748"/>
                        <a:pt x="6850" y="1697"/>
                        <a:pt x="6876" y="1656"/>
                      </a:cubicBezTo>
                      <a:cubicBezTo>
                        <a:pt x="6914" y="1596"/>
                        <a:pt x="6954" y="1533"/>
                        <a:pt x="6996" y="1476"/>
                      </a:cubicBezTo>
                      <a:cubicBezTo>
                        <a:pt x="7019" y="1407"/>
                        <a:pt x="7072" y="1342"/>
                        <a:pt x="7116" y="1284"/>
                      </a:cubicBezTo>
                      <a:cubicBezTo>
                        <a:pt x="7132" y="1236"/>
                        <a:pt x="7128" y="1241"/>
                        <a:pt x="7164" y="1188"/>
                      </a:cubicBezTo>
                      <a:cubicBezTo>
                        <a:pt x="7187" y="1155"/>
                        <a:pt x="7236" y="1092"/>
                        <a:pt x="7236" y="1092"/>
                      </a:cubicBezTo>
                      <a:cubicBezTo>
                        <a:pt x="7266" y="1003"/>
                        <a:pt x="7334" y="925"/>
                        <a:pt x="7392" y="852"/>
                      </a:cubicBezTo>
                      <a:cubicBezTo>
                        <a:pt x="7426" y="718"/>
                        <a:pt x="7517" y="616"/>
                        <a:pt x="7572" y="492"/>
                      </a:cubicBezTo>
                      <a:cubicBezTo>
                        <a:pt x="7614" y="397"/>
                        <a:pt x="7615" y="287"/>
                        <a:pt x="7656" y="192"/>
                      </a:cubicBezTo>
                      <a:cubicBezTo>
                        <a:pt x="7678" y="140"/>
                        <a:pt x="7715" y="98"/>
                        <a:pt x="7740" y="48"/>
                      </a:cubicBezTo>
                      <a:cubicBezTo>
                        <a:pt x="7765" y="124"/>
                        <a:pt x="7824" y="179"/>
                        <a:pt x="7872" y="240"/>
                      </a:cubicBezTo>
                      <a:cubicBezTo>
                        <a:pt x="7932" y="317"/>
                        <a:pt x="7986" y="396"/>
                        <a:pt x="8052" y="468"/>
                      </a:cubicBezTo>
                      <a:cubicBezTo>
                        <a:pt x="8083" y="501"/>
                        <a:pt x="8128" y="524"/>
                        <a:pt x="8148" y="564"/>
                      </a:cubicBezTo>
                      <a:cubicBezTo>
                        <a:pt x="8240" y="749"/>
                        <a:pt x="8382" y="909"/>
                        <a:pt x="8496" y="1080"/>
                      </a:cubicBezTo>
                      <a:cubicBezTo>
                        <a:pt x="8509" y="1099"/>
                        <a:pt x="8522" y="1119"/>
                        <a:pt x="8532" y="1140"/>
                      </a:cubicBezTo>
                      <a:cubicBezTo>
                        <a:pt x="8538" y="1151"/>
                        <a:pt x="8538" y="1165"/>
                        <a:pt x="8544" y="1176"/>
                      </a:cubicBezTo>
                      <a:cubicBezTo>
                        <a:pt x="8577" y="1237"/>
                        <a:pt x="8619" y="1295"/>
                        <a:pt x="8652" y="1356"/>
                      </a:cubicBezTo>
                      <a:cubicBezTo>
                        <a:pt x="8679" y="1406"/>
                        <a:pt x="8696" y="1462"/>
                        <a:pt x="8724" y="1512"/>
                      </a:cubicBezTo>
                      <a:cubicBezTo>
                        <a:pt x="8786" y="1623"/>
                        <a:pt x="8880" y="1720"/>
                        <a:pt x="8964" y="1812"/>
                      </a:cubicBezTo>
                      <a:cubicBezTo>
                        <a:pt x="8995" y="1845"/>
                        <a:pt x="9040" y="1868"/>
                        <a:pt x="9060" y="1908"/>
                      </a:cubicBezTo>
                      <a:cubicBezTo>
                        <a:pt x="9091" y="1970"/>
                        <a:pt x="9140" y="2008"/>
                        <a:pt x="9180" y="2064"/>
                      </a:cubicBezTo>
                      <a:cubicBezTo>
                        <a:pt x="9234" y="2139"/>
                        <a:pt x="9283" y="2217"/>
                        <a:pt x="9336" y="2292"/>
                      </a:cubicBezTo>
                      <a:cubicBezTo>
                        <a:pt x="9377" y="2351"/>
                        <a:pt x="9416" y="2412"/>
                        <a:pt x="9456" y="2472"/>
                      </a:cubicBezTo>
                      <a:cubicBezTo>
                        <a:pt x="9461" y="2479"/>
                        <a:pt x="9448" y="2488"/>
                        <a:pt x="9444" y="2496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7" name="Group 176"/>
              <p:cNvGrpSpPr>
                <a:grpSpLocks/>
              </p:cNvGrpSpPr>
              <p:nvPr/>
            </p:nvGrpSpPr>
            <p:grpSpPr bwMode="auto">
              <a:xfrm>
                <a:off x="7069" y="507"/>
                <a:ext cx="745" cy="174"/>
                <a:chOff x="6537" y="1674"/>
                <a:chExt cx="763" cy="197"/>
              </a:xfrm>
            </p:grpSpPr>
            <p:sp>
              <p:nvSpPr>
                <p:cNvPr id="1218" name="Freeform 177"/>
                <p:cNvSpPr>
                  <a:spLocks/>
                </p:cNvSpPr>
                <p:nvPr/>
              </p:nvSpPr>
              <p:spPr bwMode="auto">
                <a:xfrm>
                  <a:off x="6537" y="1674"/>
                  <a:ext cx="379" cy="197"/>
                </a:xfrm>
                <a:custGeom>
                  <a:avLst/>
                  <a:gdLst>
                    <a:gd name="T0" fmla="*/ 60 w 9461"/>
                    <a:gd name="T1" fmla="*/ 2040 h 2496"/>
                    <a:gd name="T2" fmla="*/ 384 w 9461"/>
                    <a:gd name="T3" fmla="*/ 1644 h 2496"/>
                    <a:gd name="T4" fmla="*/ 576 w 9461"/>
                    <a:gd name="T5" fmla="*/ 1380 h 2496"/>
                    <a:gd name="T6" fmla="*/ 864 w 9461"/>
                    <a:gd name="T7" fmla="*/ 1008 h 2496"/>
                    <a:gd name="T8" fmla="*/ 1188 w 9461"/>
                    <a:gd name="T9" fmla="*/ 612 h 2496"/>
                    <a:gd name="T10" fmla="*/ 1416 w 9461"/>
                    <a:gd name="T11" fmla="*/ 336 h 2496"/>
                    <a:gd name="T12" fmla="*/ 1584 w 9461"/>
                    <a:gd name="T13" fmla="*/ 108 h 2496"/>
                    <a:gd name="T14" fmla="*/ 1620 w 9461"/>
                    <a:gd name="T15" fmla="*/ 48 h 2496"/>
                    <a:gd name="T16" fmla="*/ 1728 w 9461"/>
                    <a:gd name="T17" fmla="*/ 156 h 2496"/>
                    <a:gd name="T18" fmla="*/ 2052 w 9461"/>
                    <a:gd name="T19" fmla="*/ 576 h 2496"/>
                    <a:gd name="T20" fmla="*/ 2244 w 9461"/>
                    <a:gd name="T21" fmla="*/ 828 h 2496"/>
                    <a:gd name="T22" fmla="*/ 2544 w 9461"/>
                    <a:gd name="T23" fmla="*/ 1404 h 2496"/>
                    <a:gd name="T24" fmla="*/ 2700 w 9461"/>
                    <a:gd name="T25" fmla="*/ 1668 h 2496"/>
                    <a:gd name="T26" fmla="*/ 2772 w 9461"/>
                    <a:gd name="T27" fmla="*/ 1812 h 2496"/>
                    <a:gd name="T28" fmla="*/ 2964 w 9461"/>
                    <a:gd name="T29" fmla="*/ 2076 h 2496"/>
                    <a:gd name="T30" fmla="*/ 3132 w 9461"/>
                    <a:gd name="T31" fmla="*/ 2316 h 2496"/>
                    <a:gd name="T32" fmla="*/ 3192 w 9461"/>
                    <a:gd name="T33" fmla="*/ 2400 h 2496"/>
                    <a:gd name="T34" fmla="*/ 3528 w 9461"/>
                    <a:gd name="T35" fmla="*/ 1920 h 2496"/>
                    <a:gd name="T36" fmla="*/ 3588 w 9461"/>
                    <a:gd name="T37" fmla="*/ 1836 h 2496"/>
                    <a:gd name="T38" fmla="*/ 3732 w 9461"/>
                    <a:gd name="T39" fmla="*/ 1608 h 2496"/>
                    <a:gd name="T40" fmla="*/ 3804 w 9461"/>
                    <a:gd name="T41" fmla="*/ 1488 h 2496"/>
                    <a:gd name="T42" fmla="*/ 3900 w 9461"/>
                    <a:gd name="T43" fmla="*/ 1332 h 2496"/>
                    <a:gd name="T44" fmla="*/ 4200 w 9461"/>
                    <a:gd name="T45" fmla="*/ 780 h 2496"/>
                    <a:gd name="T46" fmla="*/ 4380 w 9461"/>
                    <a:gd name="T47" fmla="*/ 516 h 2496"/>
                    <a:gd name="T48" fmla="*/ 4548 w 9461"/>
                    <a:gd name="T49" fmla="*/ 216 h 2496"/>
                    <a:gd name="T50" fmla="*/ 4620 w 9461"/>
                    <a:gd name="T51" fmla="*/ 72 h 2496"/>
                    <a:gd name="T52" fmla="*/ 4668 w 9461"/>
                    <a:gd name="T53" fmla="*/ 0 h 2496"/>
                    <a:gd name="T54" fmla="*/ 4668 w 9461"/>
                    <a:gd name="T55" fmla="*/ 12 h 2496"/>
                    <a:gd name="T56" fmla="*/ 5004 w 9461"/>
                    <a:gd name="T57" fmla="*/ 480 h 2496"/>
                    <a:gd name="T58" fmla="*/ 5244 w 9461"/>
                    <a:gd name="T59" fmla="*/ 780 h 2496"/>
                    <a:gd name="T60" fmla="*/ 5484 w 9461"/>
                    <a:gd name="T61" fmla="*/ 1140 h 2496"/>
                    <a:gd name="T62" fmla="*/ 5724 w 9461"/>
                    <a:gd name="T63" fmla="*/ 1572 h 2496"/>
                    <a:gd name="T64" fmla="*/ 5796 w 9461"/>
                    <a:gd name="T65" fmla="*/ 1668 h 2496"/>
                    <a:gd name="T66" fmla="*/ 6108 w 9461"/>
                    <a:gd name="T67" fmla="*/ 2040 h 2496"/>
                    <a:gd name="T68" fmla="*/ 6240 w 9461"/>
                    <a:gd name="T69" fmla="*/ 2232 h 2496"/>
                    <a:gd name="T70" fmla="*/ 6444 w 9461"/>
                    <a:gd name="T71" fmla="*/ 2304 h 2496"/>
                    <a:gd name="T72" fmla="*/ 6720 w 9461"/>
                    <a:gd name="T73" fmla="*/ 1908 h 2496"/>
                    <a:gd name="T74" fmla="*/ 6876 w 9461"/>
                    <a:gd name="T75" fmla="*/ 1656 h 2496"/>
                    <a:gd name="T76" fmla="*/ 7116 w 9461"/>
                    <a:gd name="T77" fmla="*/ 1284 h 2496"/>
                    <a:gd name="T78" fmla="*/ 7236 w 9461"/>
                    <a:gd name="T79" fmla="*/ 1092 h 2496"/>
                    <a:gd name="T80" fmla="*/ 7572 w 9461"/>
                    <a:gd name="T81" fmla="*/ 492 h 2496"/>
                    <a:gd name="T82" fmla="*/ 7740 w 9461"/>
                    <a:gd name="T83" fmla="*/ 48 h 2496"/>
                    <a:gd name="T84" fmla="*/ 8052 w 9461"/>
                    <a:gd name="T85" fmla="*/ 468 h 2496"/>
                    <a:gd name="T86" fmla="*/ 8496 w 9461"/>
                    <a:gd name="T87" fmla="*/ 1080 h 2496"/>
                    <a:gd name="T88" fmla="*/ 8544 w 9461"/>
                    <a:gd name="T89" fmla="*/ 1176 h 2496"/>
                    <a:gd name="T90" fmla="*/ 8724 w 9461"/>
                    <a:gd name="T91" fmla="*/ 1512 h 2496"/>
                    <a:gd name="T92" fmla="*/ 9060 w 9461"/>
                    <a:gd name="T93" fmla="*/ 1908 h 2496"/>
                    <a:gd name="T94" fmla="*/ 9336 w 9461"/>
                    <a:gd name="T95" fmla="*/ 2292 h 2496"/>
                    <a:gd name="T96" fmla="*/ 9444 w 9461"/>
                    <a:gd name="T97" fmla="*/ 2496 h 249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9461"/>
                    <a:gd name="T148" fmla="*/ 0 h 2496"/>
                    <a:gd name="T149" fmla="*/ 9461 w 9461"/>
                    <a:gd name="T150" fmla="*/ 2496 h 249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9461" h="2496">
                      <a:moveTo>
                        <a:pt x="0" y="2196"/>
                      </a:moveTo>
                      <a:cubicBezTo>
                        <a:pt x="20" y="2147"/>
                        <a:pt x="29" y="2083"/>
                        <a:pt x="60" y="2040"/>
                      </a:cubicBezTo>
                      <a:cubicBezTo>
                        <a:pt x="115" y="1963"/>
                        <a:pt x="192" y="1886"/>
                        <a:pt x="252" y="1812"/>
                      </a:cubicBezTo>
                      <a:cubicBezTo>
                        <a:pt x="299" y="1755"/>
                        <a:pt x="333" y="1695"/>
                        <a:pt x="384" y="1644"/>
                      </a:cubicBezTo>
                      <a:cubicBezTo>
                        <a:pt x="408" y="1572"/>
                        <a:pt x="462" y="1506"/>
                        <a:pt x="516" y="1452"/>
                      </a:cubicBezTo>
                      <a:cubicBezTo>
                        <a:pt x="539" y="1383"/>
                        <a:pt x="511" y="1445"/>
                        <a:pt x="576" y="1380"/>
                      </a:cubicBezTo>
                      <a:cubicBezTo>
                        <a:pt x="643" y="1313"/>
                        <a:pt x="676" y="1217"/>
                        <a:pt x="756" y="1164"/>
                      </a:cubicBezTo>
                      <a:cubicBezTo>
                        <a:pt x="775" y="1106"/>
                        <a:pt x="828" y="1059"/>
                        <a:pt x="864" y="1008"/>
                      </a:cubicBezTo>
                      <a:cubicBezTo>
                        <a:pt x="943" y="895"/>
                        <a:pt x="1025" y="786"/>
                        <a:pt x="1116" y="684"/>
                      </a:cubicBezTo>
                      <a:cubicBezTo>
                        <a:pt x="1139" y="659"/>
                        <a:pt x="1169" y="640"/>
                        <a:pt x="1188" y="612"/>
                      </a:cubicBezTo>
                      <a:cubicBezTo>
                        <a:pt x="1234" y="544"/>
                        <a:pt x="1277" y="481"/>
                        <a:pt x="1332" y="420"/>
                      </a:cubicBezTo>
                      <a:cubicBezTo>
                        <a:pt x="1359" y="391"/>
                        <a:pt x="1396" y="370"/>
                        <a:pt x="1416" y="336"/>
                      </a:cubicBezTo>
                      <a:cubicBezTo>
                        <a:pt x="1459" y="264"/>
                        <a:pt x="1433" y="289"/>
                        <a:pt x="1488" y="252"/>
                      </a:cubicBezTo>
                      <a:cubicBezTo>
                        <a:pt x="1520" y="204"/>
                        <a:pt x="1552" y="156"/>
                        <a:pt x="1584" y="108"/>
                      </a:cubicBezTo>
                      <a:cubicBezTo>
                        <a:pt x="1602" y="81"/>
                        <a:pt x="1632" y="46"/>
                        <a:pt x="1632" y="12"/>
                      </a:cubicBezTo>
                      <a:cubicBezTo>
                        <a:pt x="1628" y="24"/>
                        <a:pt x="1612" y="38"/>
                        <a:pt x="1620" y="48"/>
                      </a:cubicBezTo>
                      <a:cubicBezTo>
                        <a:pt x="1633" y="65"/>
                        <a:pt x="1662" y="59"/>
                        <a:pt x="1680" y="72"/>
                      </a:cubicBezTo>
                      <a:cubicBezTo>
                        <a:pt x="1695" y="82"/>
                        <a:pt x="1722" y="145"/>
                        <a:pt x="1728" y="156"/>
                      </a:cubicBezTo>
                      <a:cubicBezTo>
                        <a:pt x="1785" y="252"/>
                        <a:pt x="1855" y="341"/>
                        <a:pt x="1920" y="432"/>
                      </a:cubicBezTo>
                      <a:cubicBezTo>
                        <a:pt x="1957" y="484"/>
                        <a:pt x="1999" y="541"/>
                        <a:pt x="2052" y="576"/>
                      </a:cubicBezTo>
                      <a:cubicBezTo>
                        <a:pt x="2075" y="646"/>
                        <a:pt x="2046" y="582"/>
                        <a:pt x="2100" y="636"/>
                      </a:cubicBezTo>
                      <a:cubicBezTo>
                        <a:pt x="2145" y="681"/>
                        <a:pt x="2214" y="773"/>
                        <a:pt x="2244" y="828"/>
                      </a:cubicBezTo>
                      <a:cubicBezTo>
                        <a:pt x="2334" y="993"/>
                        <a:pt x="2409" y="1161"/>
                        <a:pt x="2508" y="1320"/>
                      </a:cubicBezTo>
                      <a:cubicBezTo>
                        <a:pt x="2570" y="1420"/>
                        <a:pt x="2503" y="1322"/>
                        <a:pt x="2544" y="1404"/>
                      </a:cubicBezTo>
                      <a:cubicBezTo>
                        <a:pt x="2563" y="1443"/>
                        <a:pt x="2641" y="1552"/>
                        <a:pt x="2652" y="1584"/>
                      </a:cubicBezTo>
                      <a:cubicBezTo>
                        <a:pt x="2670" y="1639"/>
                        <a:pt x="2656" y="1610"/>
                        <a:pt x="2700" y="1668"/>
                      </a:cubicBezTo>
                      <a:cubicBezTo>
                        <a:pt x="2724" y="1763"/>
                        <a:pt x="2693" y="1669"/>
                        <a:pt x="2760" y="1776"/>
                      </a:cubicBezTo>
                      <a:cubicBezTo>
                        <a:pt x="2767" y="1787"/>
                        <a:pt x="2765" y="1801"/>
                        <a:pt x="2772" y="1812"/>
                      </a:cubicBezTo>
                      <a:cubicBezTo>
                        <a:pt x="2781" y="1826"/>
                        <a:pt x="2798" y="1834"/>
                        <a:pt x="2808" y="1848"/>
                      </a:cubicBezTo>
                      <a:cubicBezTo>
                        <a:pt x="2858" y="1917"/>
                        <a:pt x="2919" y="2004"/>
                        <a:pt x="2964" y="2076"/>
                      </a:cubicBezTo>
                      <a:cubicBezTo>
                        <a:pt x="3034" y="2188"/>
                        <a:pt x="2946" y="2068"/>
                        <a:pt x="3012" y="2160"/>
                      </a:cubicBezTo>
                      <a:cubicBezTo>
                        <a:pt x="3050" y="2213"/>
                        <a:pt x="3100" y="2260"/>
                        <a:pt x="3132" y="2316"/>
                      </a:cubicBezTo>
                      <a:cubicBezTo>
                        <a:pt x="3141" y="2332"/>
                        <a:pt x="3146" y="2349"/>
                        <a:pt x="3156" y="2364"/>
                      </a:cubicBezTo>
                      <a:cubicBezTo>
                        <a:pt x="3166" y="2378"/>
                        <a:pt x="3192" y="2400"/>
                        <a:pt x="3192" y="2400"/>
                      </a:cubicBezTo>
                      <a:cubicBezTo>
                        <a:pt x="3216" y="2304"/>
                        <a:pt x="3264" y="2204"/>
                        <a:pt x="3348" y="2148"/>
                      </a:cubicBezTo>
                      <a:cubicBezTo>
                        <a:pt x="3391" y="2061"/>
                        <a:pt x="3472" y="1998"/>
                        <a:pt x="3528" y="1920"/>
                      </a:cubicBezTo>
                      <a:cubicBezTo>
                        <a:pt x="3538" y="1905"/>
                        <a:pt x="3542" y="1887"/>
                        <a:pt x="3552" y="1872"/>
                      </a:cubicBezTo>
                      <a:cubicBezTo>
                        <a:pt x="3562" y="1858"/>
                        <a:pt x="3578" y="1849"/>
                        <a:pt x="3588" y="1836"/>
                      </a:cubicBezTo>
                      <a:cubicBezTo>
                        <a:pt x="3618" y="1797"/>
                        <a:pt x="3643" y="1755"/>
                        <a:pt x="3672" y="1716"/>
                      </a:cubicBezTo>
                      <a:cubicBezTo>
                        <a:pt x="3685" y="1677"/>
                        <a:pt x="3719" y="1647"/>
                        <a:pt x="3732" y="1608"/>
                      </a:cubicBezTo>
                      <a:cubicBezTo>
                        <a:pt x="3736" y="1596"/>
                        <a:pt x="3738" y="1583"/>
                        <a:pt x="3744" y="1572"/>
                      </a:cubicBezTo>
                      <a:cubicBezTo>
                        <a:pt x="3766" y="1534"/>
                        <a:pt x="3785" y="1525"/>
                        <a:pt x="3804" y="1488"/>
                      </a:cubicBezTo>
                      <a:cubicBezTo>
                        <a:pt x="3810" y="1477"/>
                        <a:pt x="3810" y="1463"/>
                        <a:pt x="3816" y="1452"/>
                      </a:cubicBezTo>
                      <a:cubicBezTo>
                        <a:pt x="3838" y="1408"/>
                        <a:pt x="3877" y="1375"/>
                        <a:pt x="3900" y="1332"/>
                      </a:cubicBezTo>
                      <a:cubicBezTo>
                        <a:pt x="3976" y="1193"/>
                        <a:pt x="3916" y="1279"/>
                        <a:pt x="3984" y="1188"/>
                      </a:cubicBezTo>
                      <a:cubicBezTo>
                        <a:pt x="4033" y="1041"/>
                        <a:pt x="4118" y="911"/>
                        <a:pt x="4200" y="780"/>
                      </a:cubicBezTo>
                      <a:cubicBezTo>
                        <a:pt x="4236" y="722"/>
                        <a:pt x="4258" y="674"/>
                        <a:pt x="4308" y="624"/>
                      </a:cubicBezTo>
                      <a:cubicBezTo>
                        <a:pt x="4324" y="577"/>
                        <a:pt x="4358" y="559"/>
                        <a:pt x="4380" y="516"/>
                      </a:cubicBezTo>
                      <a:cubicBezTo>
                        <a:pt x="4403" y="470"/>
                        <a:pt x="4414" y="446"/>
                        <a:pt x="4452" y="408"/>
                      </a:cubicBezTo>
                      <a:cubicBezTo>
                        <a:pt x="4475" y="338"/>
                        <a:pt x="4518" y="282"/>
                        <a:pt x="4548" y="216"/>
                      </a:cubicBezTo>
                      <a:cubicBezTo>
                        <a:pt x="4558" y="193"/>
                        <a:pt x="4558" y="165"/>
                        <a:pt x="4572" y="144"/>
                      </a:cubicBezTo>
                      <a:cubicBezTo>
                        <a:pt x="4588" y="120"/>
                        <a:pt x="4611" y="99"/>
                        <a:pt x="4620" y="72"/>
                      </a:cubicBezTo>
                      <a:cubicBezTo>
                        <a:pt x="4624" y="60"/>
                        <a:pt x="4625" y="47"/>
                        <a:pt x="4632" y="36"/>
                      </a:cubicBezTo>
                      <a:cubicBezTo>
                        <a:pt x="4641" y="22"/>
                        <a:pt x="4668" y="0"/>
                        <a:pt x="4668" y="0"/>
                      </a:cubicBezTo>
                      <a:cubicBezTo>
                        <a:pt x="4660" y="16"/>
                        <a:pt x="4644" y="30"/>
                        <a:pt x="4644" y="48"/>
                      </a:cubicBezTo>
                      <a:cubicBezTo>
                        <a:pt x="4644" y="62"/>
                        <a:pt x="4655" y="6"/>
                        <a:pt x="4668" y="12"/>
                      </a:cubicBezTo>
                      <a:cubicBezTo>
                        <a:pt x="4707" y="31"/>
                        <a:pt x="4716" y="84"/>
                        <a:pt x="4740" y="120"/>
                      </a:cubicBezTo>
                      <a:cubicBezTo>
                        <a:pt x="4817" y="235"/>
                        <a:pt x="4892" y="405"/>
                        <a:pt x="5004" y="480"/>
                      </a:cubicBezTo>
                      <a:cubicBezTo>
                        <a:pt x="5066" y="574"/>
                        <a:pt x="5146" y="650"/>
                        <a:pt x="5208" y="744"/>
                      </a:cubicBezTo>
                      <a:cubicBezTo>
                        <a:pt x="5217" y="758"/>
                        <a:pt x="5234" y="766"/>
                        <a:pt x="5244" y="780"/>
                      </a:cubicBezTo>
                      <a:cubicBezTo>
                        <a:pt x="5254" y="795"/>
                        <a:pt x="5258" y="813"/>
                        <a:pt x="5268" y="828"/>
                      </a:cubicBezTo>
                      <a:cubicBezTo>
                        <a:pt x="5338" y="933"/>
                        <a:pt x="5414" y="1035"/>
                        <a:pt x="5484" y="1140"/>
                      </a:cubicBezTo>
                      <a:cubicBezTo>
                        <a:pt x="5514" y="1186"/>
                        <a:pt x="5515" y="1238"/>
                        <a:pt x="5544" y="1284"/>
                      </a:cubicBezTo>
                      <a:cubicBezTo>
                        <a:pt x="5604" y="1380"/>
                        <a:pt x="5664" y="1476"/>
                        <a:pt x="5724" y="1572"/>
                      </a:cubicBezTo>
                      <a:cubicBezTo>
                        <a:pt x="5733" y="1587"/>
                        <a:pt x="5737" y="1606"/>
                        <a:pt x="5748" y="1620"/>
                      </a:cubicBezTo>
                      <a:cubicBezTo>
                        <a:pt x="5762" y="1638"/>
                        <a:pt x="5781" y="1651"/>
                        <a:pt x="5796" y="1668"/>
                      </a:cubicBezTo>
                      <a:cubicBezTo>
                        <a:pt x="5876" y="1762"/>
                        <a:pt x="5716" y="1624"/>
                        <a:pt x="5892" y="1800"/>
                      </a:cubicBezTo>
                      <a:cubicBezTo>
                        <a:pt x="5967" y="1875"/>
                        <a:pt x="6047" y="1954"/>
                        <a:pt x="6108" y="2040"/>
                      </a:cubicBezTo>
                      <a:cubicBezTo>
                        <a:pt x="6196" y="2163"/>
                        <a:pt x="6042" y="1954"/>
                        <a:pt x="6168" y="2136"/>
                      </a:cubicBezTo>
                      <a:cubicBezTo>
                        <a:pt x="6191" y="2169"/>
                        <a:pt x="6240" y="2232"/>
                        <a:pt x="6240" y="2232"/>
                      </a:cubicBezTo>
                      <a:cubicBezTo>
                        <a:pt x="6271" y="2325"/>
                        <a:pt x="6327" y="2403"/>
                        <a:pt x="6396" y="2472"/>
                      </a:cubicBezTo>
                      <a:cubicBezTo>
                        <a:pt x="6404" y="2422"/>
                        <a:pt x="6413" y="2347"/>
                        <a:pt x="6444" y="2304"/>
                      </a:cubicBezTo>
                      <a:cubicBezTo>
                        <a:pt x="6558" y="2145"/>
                        <a:pt x="6430" y="2373"/>
                        <a:pt x="6528" y="2196"/>
                      </a:cubicBezTo>
                      <a:cubicBezTo>
                        <a:pt x="6584" y="2096"/>
                        <a:pt x="6651" y="2000"/>
                        <a:pt x="6720" y="1908"/>
                      </a:cubicBezTo>
                      <a:cubicBezTo>
                        <a:pt x="6738" y="1855"/>
                        <a:pt x="6773" y="1832"/>
                        <a:pt x="6804" y="1788"/>
                      </a:cubicBezTo>
                      <a:cubicBezTo>
                        <a:pt x="6832" y="1748"/>
                        <a:pt x="6850" y="1697"/>
                        <a:pt x="6876" y="1656"/>
                      </a:cubicBezTo>
                      <a:cubicBezTo>
                        <a:pt x="6914" y="1596"/>
                        <a:pt x="6954" y="1533"/>
                        <a:pt x="6996" y="1476"/>
                      </a:cubicBezTo>
                      <a:cubicBezTo>
                        <a:pt x="7019" y="1407"/>
                        <a:pt x="7072" y="1342"/>
                        <a:pt x="7116" y="1284"/>
                      </a:cubicBezTo>
                      <a:cubicBezTo>
                        <a:pt x="7132" y="1236"/>
                        <a:pt x="7128" y="1241"/>
                        <a:pt x="7164" y="1188"/>
                      </a:cubicBezTo>
                      <a:cubicBezTo>
                        <a:pt x="7187" y="1155"/>
                        <a:pt x="7236" y="1092"/>
                        <a:pt x="7236" y="1092"/>
                      </a:cubicBezTo>
                      <a:cubicBezTo>
                        <a:pt x="7266" y="1003"/>
                        <a:pt x="7334" y="925"/>
                        <a:pt x="7392" y="852"/>
                      </a:cubicBezTo>
                      <a:cubicBezTo>
                        <a:pt x="7426" y="718"/>
                        <a:pt x="7517" y="616"/>
                        <a:pt x="7572" y="492"/>
                      </a:cubicBezTo>
                      <a:cubicBezTo>
                        <a:pt x="7614" y="397"/>
                        <a:pt x="7615" y="287"/>
                        <a:pt x="7656" y="192"/>
                      </a:cubicBezTo>
                      <a:cubicBezTo>
                        <a:pt x="7678" y="140"/>
                        <a:pt x="7715" y="98"/>
                        <a:pt x="7740" y="48"/>
                      </a:cubicBezTo>
                      <a:cubicBezTo>
                        <a:pt x="7765" y="124"/>
                        <a:pt x="7824" y="179"/>
                        <a:pt x="7872" y="240"/>
                      </a:cubicBezTo>
                      <a:cubicBezTo>
                        <a:pt x="7932" y="317"/>
                        <a:pt x="7986" y="396"/>
                        <a:pt x="8052" y="468"/>
                      </a:cubicBezTo>
                      <a:cubicBezTo>
                        <a:pt x="8083" y="501"/>
                        <a:pt x="8128" y="524"/>
                        <a:pt x="8148" y="564"/>
                      </a:cubicBezTo>
                      <a:cubicBezTo>
                        <a:pt x="8240" y="749"/>
                        <a:pt x="8382" y="909"/>
                        <a:pt x="8496" y="1080"/>
                      </a:cubicBezTo>
                      <a:cubicBezTo>
                        <a:pt x="8509" y="1099"/>
                        <a:pt x="8522" y="1119"/>
                        <a:pt x="8532" y="1140"/>
                      </a:cubicBezTo>
                      <a:cubicBezTo>
                        <a:pt x="8538" y="1151"/>
                        <a:pt x="8538" y="1165"/>
                        <a:pt x="8544" y="1176"/>
                      </a:cubicBezTo>
                      <a:cubicBezTo>
                        <a:pt x="8577" y="1237"/>
                        <a:pt x="8619" y="1295"/>
                        <a:pt x="8652" y="1356"/>
                      </a:cubicBezTo>
                      <a:cubicBezTo>
                        <a:pt x="8679" y="1406"/>
                        <a:pt x="8696" y="1462"/>
                        <a:pt x="8724" y="1512"/>
                      </a:cubicBezTo>
                      <a:cubicBezTo>
                        <a:pt x="8786" y="1623"/>
                        <a:pt x="8880" y="1720"/>
                        <a:pt x="8964" y="1812"/>
                      </a:cubicBezTo>
                      <a:cubicBezTo>
                        <a:pt x="8995" y="1845"/>
                        <a:pt x="9040" y="1868"/>
                        <a:pt x="9060" y="1908"/>
                      </a:cubicBezTo>
                      <a:cubicBezTo>
                        <a:pt x="9091" y="1970"/>
                        <a:pt x="9140" y="2008"/>
                        <a:pt x="9180" y="2064"/>
                      </a:cubicBezTo>
                      <a:cubicBezTo>
                        <a:pt x="9234" y="2139"/>
                        <a:pt x="9283" y="2217"/>
                        <a:pt x="9336" y="2292"/>
                      </a:cubicBezTo>
                      <a:cubicBezTo>
                        <a:pt x="9377" y="2351"/>
                        <a:pt x="9416" y="2412"/>
                        <a:pt x="9456" y="2472"/>
                      </a:cubicBezTo>
                      <a:cubicBezTo>
                        <a:pt x="9461" y="2479"/>
                        <a:pt x="9448" y="2488"/>
                        <a:pt x="9444" y="2496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19" name="Freeform 178"/>
                <p:cNvSpPr>
                  <a:spLocks/>
                </p:cNvSpPr>
                <p:nvPr/>
              </p:nvSpPr>
              <p:spPr bwMode="auto">
                <a:xfrm>
                  <a:off x="6921" y="1674"/>
                  <a:ext cx="379" cy="197"/>
                </a:xfrm>
                <a:custGeom>
                  <a:avLst/>
                  <a:gdLst>
                    <a:gd name="T0" fmla="*/ 60 w 9461"/>
                    <a:gd name="T1" fmla="*/ 2040 h 2496"/>
                    <a:gd name="T2" fmla="*/ 384 w 9461"/>
                    <a:gd name="T3" fmla="*/ 1644 h 2496"/>
                    <a:gd name="T4" fmla="*/ 576 w 9461"/>
                    <a:gd name="T5" fmla="*/ 1380 h 2496"/>
                    <a:gd name="T6" fmla="*/ 864 w 9461"/>
                    <a:gd name="T7" fmla="*/ 1008 h 2496"/>
                    <a:gd name="T8" fmla="*/ 1188 w 9461"/>
                    <a:gd name="T9" fmla="*/ 612 h 2496"/>
                    <a:gd name="T10" fmla="*/ 1416 w 9461"/>
                    <a:gd name="T11" fmla="*/ 336 h 2496"/>
                    <a:gd name="T12" fmla="*/ 1584 w 9461"/>
                    <a:gd name="T13" fmla="*/ 108 h 2496"/>
                    <a:gd name="T14" fmla="*/ 1620 w 9461"/>
                    <a:gd name="T15" fmla="*/ 48 h 2496"/>
                    <a:gd name="T16" fmla="*/ 1728 w 9461"/>
                    <a:gd name="T17" fmla="*/ 156 h 2496"/>
                    <a:gd name="T18" fmla="*/ 2052 w 9461"/>
                    <a:gd name="T19" fmla="*/ 576 h 2496"/>
                    <a:gd name="T20" fmla="*/ 2244 w 9461"/>
                    <a:gd name="T21" fmla="*/ 828 h 2496"/>
                    <a:gd name="T22" fmla="*/ 2544 w 9461"/>
                    <a:gd name="T23" fmla="*/ 1404 h 2496"/>
                    <a:gd name="T24" fmla="*/ 2700 w 9461"/>
                    <a:gd name="T25" fmla="*/ 1668 h 2496"/>
                    <a:gd name="T26" fmla="*/ 2772 w 9461"/>
                    <a:gd name="T27" fmla="*/ 1812 h 2496"/>
                    <a:gd name="T28" fmla="*/ 2964 w 9461"/>
                    <a:gd name="T29" fmla="*/ 2076 h 2496"/>
                    <a:gd name="T30" fmla="*/ 3132 w 9461"/>
                    <a:gd name="T31" fmla="*/ 2316 h 2496"/>
                    <a:gd name="T32" fmla="*/ 3192 w 9461"/>
                    <a:gd name="T33" fmla="*/ 2400 h 2496"/>
                    <a:gd name="T34" fmla="*/ 3528 w 9461"/>
                    <a:gd name="T35" fmla="*/ 1920 h 2496"/>
                    <a:gd name="T36" fmla="*/ 3588 w 9461"/>
                    <a:gd name="T37" fmla="*/ 1836 h 2496"/>
                    <a:gd name="T38" fmla="*/ 3732 w 9461"/>
                    <a:gd name="T39" fmla="*/ 1608 h 2496"/>
                    <a:gd name="T40" fmla="*/ 3804 w 9461"/>
                    <a:gd name="T41" fmla="*/ 1488 h 2496"/>
                    <a:gd name="T42" fmla="*/ 3900 w 9461"/>
                    <a:gd name="T43" fmla="*/ 1332 h 2496"/>
                    <a:gd name="T44" fmla="*/ 4200 w 9461"/>
                    <a:gd name="T45" fmla="*/ 780 h 2496"/>
                    <a:gd name="T46" fmla="*/ 4380 w 9461"/>
                    <a:gd name="T47" fmla="*/ 516 h 2496"/>
                    <a:gd name="T48" fmla="*/ 4548 w 9461"/>
                    <a:gd name="T49" fmla="*/ 216 h 2496"/>
                    <a:gd name="T50" fmla="*/ 4620 w 9461"/>
                    <a:gd name="T51" fmla="*/ 72 h 2496"/>
                    <a:gd name="T52" fmla="*/ 4668 w 9461"/>
                    <a:gd name="T53" fmla="*/ 0 h 2496"/>
                    <a:gd name="T54" fmla="*/ 4668 w 9461"/>
                    <a:gd name="T55" fmla="*/ 12 h 2496"/>
                    <a:gd name="T56" fmla="*/ 5004 w 9461"/>
                    <a:gd name="T57" fmla="*/ 480 h 2496"/>
                    <a:gd name="T58" fmla="*/ 5244 w 9461"/>
                    <a:gd name="T59" fmla="*/ 780 h 2496"/>
                    <a:gd name="T60" fmla="*/ 5484 w 9461"/>
                    <a:gd name="T61" fmla="*/ 1140 h 2496"/>
                    <a:gd name="T62" fmla="*/ 5724 w 9461"/>
                    <a:gd name="T63" fmla="*/ 1572 h 2496"/>
                    <a:gd name="T64" fmla="*/ 5796 w 9461"/>
                    <a:gd name="T65" fmla="*/ 1668 h 2496"/>
                    <a:gd name="T66" fmla="*/ 6108 w 9461"/>
                    <a:gd name="T67" fmla="*/ 2040 h 2496"/>
                    <a:gd name="T68" fmla="*/ 6240 w 9461"/>
                    <a:gd name="T69" fmla="*/ 2232 h 2496"/>
                    <a:gd name="T70" fmla="*/ 6444 w 9461"/>
                    <a:gd name="T71" fmla="*/ 2304 h 2496"/>
                    <a:gd name="T72" fmla="*/ 6720 w 9461"/>
                    <a:gd name="T73" fmla="*/ 1908 h 2496"/>
                    <a:gd name="T74" fmla="*/ 6876 w 9461"/>
                    <a:gd name="T75" fmla="*/ 1656 h 2496"/>
                    <a:gd name="T76" fmla="*/ 7116 w 9461"/>
                    <a:gd name="T77" fmla="*/ 1284 h 2496"/>
                    <a:gd name="T78" fmla="*/ 7236 w 9461"/>
                    <a:gd name="T79" fmla="*/ 1092 h 2496"/>
                    <a:gd name="T80" fmla="*/ 7572 w 9461"/>
                    <a:gd name="T81" fmla="*/ 492 h 2496"/>
                    <a:gd name="T82" fmla="*/ 7740 w 9461"/>
                    <a:gd name="T83" fmla="*/ 48 h 2496"/>
                    <a:gd name="T84" fmla="*/ 8052 w 9461"/>
                    <a:gd name="T85" fmla="*/ 468 h 2496"/>
                    <a:gd name="T86" fmla="*/ 8496 w 9461"/>
                    <a:gd name="T87" fmla="*/ 1080 h 2496"/>
                    <a:gd name="T88" fmla="*/ 8544 w 9461"/>
                    <a:gd name="T89" fmla="*/ 1176 h 2496"/>
                    <a:gd name="T90" fmla="*/ 8724 w 9461"/>
                    <a:gd name="T91" fmla="*/ 1512 h 2496"/>
                    <a:gd name="T92" fmla="*/ 9060 w 9461"/>
                    <a:gd name="T93" fmla="*/ 1908 h 2496"/>
                    <a:gd name="T94" fmla="*/ 9336 w 9461"/>
                    <a:gd name="T95" fmla="*/ 2292 h 2496"/>
                    <a:gd name="T96" fmla="*/ 9444 w 9461"/>
                    <a:gd name="T97" fmla="*/ 2496 h 249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9461"/>
                    <a:gd name="T148" fmla="*/ 0 h 2496"/>
                    <a:gd name="T149" fmla="*/ 9461 w 9461"/>
                    <a:gd name="T150" fmla="*/ 2496 h 249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9461" h="2496">
                      <a:moveTo>
                        <a:pt x="0" y="2196"/>
                      </a:moveTo>
                      <a:cubicBezTo>
                        <a:pt x="20" y="2147"/>
                        <a:pt x="29" y="2083"/>
                        <a:pt x="60" y="2040"/>
                      </a:cubicBezTo>
                      <a:cubicBezTo>
                        <a:pt x="115" y="1963"/>
                        <a:pt x="192" y="1886"/>
                        <a:pt x="252" y="1812"/>
                      </a:cubicBezTo>
                      <a:cubicBezTo>
                        <a:pt x="299" y="1755"/>
                        <a:pt x="333" y="1695"/>
                        <a:pt x="384" y="1644"/>
                      </a:cubicBezTo>
                      <a:cubicBezTo>
                        <a:pt x="408" y="1572"/>
                        <a:pt x="462" y="1506"/>
                        <a:pt x="516" y="1452"/>
                      </a:cubicBezTo>
                      <a:cubicBezTo>
                        <a:pt x="539" y="1383"/>
                        <a:pt x="511" y="1445"/>
                        <a:pt x="576" y="1380"/>
                      </a:cubicBezTo>
                      <a:cubicBezTo>
                        <a:pt x="643" y="1313"/>
                        <a:pt x="676" y="1217"/>
                        <a:pt x="756" y="1164"/>
                      </a:cubicBezTo>
                      <a:cubicBezTo>
                        <a:pt x="775" y="1106"/>
                        <a:pt x="828" y="1059"/>
                        <a:pt x="864" y="1008"/>
                      </a:cubicBezTo>
                      <a:cubicBezTo>
                        <a:pt x="943" y="895"/>
                        <a:pt x="1025" y="786"/>
                        <a:pt x="1116" y="684"/>
                      </a:cubicBezTo>
                      <a:cubicBezTo>
                        <a:pt x="1139" y="659"/>
                        <a:pt x="1169" y="640"/>
                        <a:pt x="1188" y="612"/>
                      </a:cubicBezTo>
                      <a:cubicBezTo>
                        <a:pt x="1234" y="544"/>
                        <a:pt x="1277" y="481"/>
                        <a:pt x="1332" y="420"/>
                      </a:cubicBezTo>
                      <a:cubicBezTo>
                        <a:pt x="1359" y="391"/>
                        <a:pt x="1396" y="370"/>
                        <a:pt x="1416" y="336"/>
                      </a:cubicBezTo>
                      <a:cubicBezTo>
                        <a:pt x="1459" y="264"/>
                        <a:pt x="1433" y="289"/>
                        <a:pt x="1488" y="252"/>
                      </a:cubicBezTo>
                      <a:cubicBezTo>
                        <a:pt x="1520" y="204"/>
                        <a:pt x="1552" y="156"/>
                        <a:pt x="1584" y="108"/>
                      </a:cubicBezTo>
                      <a:cubicBezTo>
                        <a:pt x="1602" y="81"/>
                        <a:pt x="1632" y="46"/>
                        <a:pt x="1632" y="12"/>
                      </a:cubicBezTo>
                      <a:cubicBezTo>
                        <a:pt x="1628" y="24"/>
                        <a:pt x="1612" y="38"/>
                        <a:pt x="1620" y="48"/>
                      </a:cubicBezTo>
                      <a:cubicBezTo>
                        <a:pt x="1633" y="65"/>
                        <a:pt x="1662" y="59"/>
                        <a:pt x="1680" y="72"/>
                      </a:cubicBezTo>
                      <a:cubicBezTo>
                        <a:pt x="1695" y="82"/>
                        <a:pt x="1722" y="145"/>
                        <a:pt x="1728" y="156"/>
                      </a:cubicBezTo>
                      <a:cubicBezTo>
                        <a:pt x="1785" y="252"/>
                        <a:pt x="1855" y="341"/>
                        <a:pt x="1920" y="432"/>
                      </a:cubicBezTo>
                      <a:cubicBezTo>
                        <a:pt x="1957" y="484"/>
                        <a:pt x="1999" y="541"/>
                        <a:pt x="2052" y="576"/>
                      </a:cubicBezTo>
                      <a:cubicBezTo>
                        <a:pt x="2075" y="646"/>
                        <a:pt x="2046" y="582"/>
                        <a:pt x="2100" y="636"/>
                      </a:cubicBezTo>
                      <a:cubicBezTo>
                        <a:pt x="2145" y="681"/>
                        <a:pt x="2214" y="773"/>
                        <a:pt x="2244" y="828"/>
                      </a:cubicBezTo>
                      <a:cubicBezTo>
                        <a:pt x="2334" y="993"/>
                        <a:pt x="2409" y="1161"/>
                        <a:pt x="2508" y="1320"/>
                      </a:cubicBezTo>
                      <a:cubicBezTo>
                        <a:pt x="2570" y="1420"/>
                        <a:pt x="2503" y="1322"/>
                        <a:pt x="2544" y="1404"/>
                      </a:cubicBezTo>
                      <a:cubicBezTo>
                        <a:pt x="2563" y="1443"/>
                        <a:pt x="2641" y="1552"/>
                        <a:pt x="2652" y="1584"/>
                      </a:cubicBezTo>
                      <a:cubicBezTo>
                        <a:pt x="2670" y="1639"/>
                        <a:pt x="2656" y="1610"/>
                        <a:pt x="2700" y="1668"/>
                      </a:cubicBezTo>
                      <a:cubicBezTo>
                        <a:pt x="2724" y="1763"/>
                        <a:pt x="2693" y="1669"/>
                        <a:pt x="2760" y="1776"/>
                      </a:cubicBezTo>
                      <a:cubicBezTo>
                        <a:pt x="2767" y="1787"/>
                        <a:pt x="2765" y="1801"/>
                        <a:pt x="2772" y="1812"/>
                      </a:cubicBezTo>
                      <a:cubicBezTo>
                        <a:pt x="2781" y="1826"/>
                        <a:pt x="2798" y="1834"/>
                        <a:pt x="2808" y="1848"/>
                      </a:cubicBezTo>
                      <a:cubicBezTo>
                        <a:pt x="2858" y="1917"/>
                        <a:pt x="2919" y="2004"/>
                        <a:pt x="2964" y="2076"/>
                      </a:cubicBezTo>
                      <a:cubicBezTo>
                        <a:pt x="3034" y="2188"/>
                        <a:pt x="2946" y="2068"/>
                        <a:pt x="3012" y="2160"/>
                      </a:cubicBezTo>
                      <a:cubicBezTo>
                        <a:pt x="3050" y="2213"/>
                        <a:pt x="3100" y="2260"/>
                        <a:pt x="3132" y="2316"/>
                      </a:cubicBezTo>
                      <a:cubicBezTo>
                        <a:pt x="3141" y="2332"/>
                        <a:pt x="3146" y="2349"/>
                        <a:pt x="3156" y="2364"/>
                      </a:cubicBezTo>
                      <a:cubicBezTo>
                        <a:pt x="3166" y="2378"/>
                        <a:pt x="3192" y="2400"/>
                        <a:pt x="3192" y="2400"/>
                      </a:cubicBezTo>
                      <a:cubicBezTo>
                        <a:pt x="3216" y="2304"/>
                        <a:pt x="3264" y="2204"/>
                        <a:pt x="3348" y="2148"/>
                      </a:cubicBezTo>
                      <a:cubicBezTo>
                        <a:pt x="3391" y="2061"/>
                        <a:pt x="3472" y="1998"/>
                        <a:pt x="3528" y="1920"/>
                      </a:cubicBezTo>
                      <a:cubicBezTo>
                        <a:pt x="3538" y="1905"/>
                        <a:pt x="3542" y="1887"/>
                        <a:pt x="3552" y="1872"/>
                      </a:cubicBezTo>
                      <a:cubicBezTo>
                        <a:pt x="3562" y="1858"/>
                        <a:pt x="3578" y="1849"/>
                        <a:pt x="3588" y="1836"/>
                      </a:cubicBezTo>
                      <a:cubicBezTo>
                        <a:pt x="3618" y="1797"/>
                        <a:pt x="3643" y="1755"/>
                        <a:pt x="3672" y="1716"/>
                      </a:cubicBezTo>
                      <a:cubicBezTo>
                        <a:pt x="3685" y="1677"/>
                        <a:pt x="3719" y="1647"/>
                        <a:pt x="3732" y="1608"/>
                      </a:cubicBezTo>
                      <a:cubicBezTo>
                        <a:pt x="3736" y="1596"/>
                        <a:pt x="3738" y="1583"/>
                        <a:pt x="3744" y="1572"/>
                      </a:cubicBezTo>
                      <a:cubicBezTo>
                        <a:pt x="3766" y="1534"/>
                        <a:pt x="3785" y="1525"/>
                        <a:pt x="3804" y="1488"/>
                      </a:cubicBezTo>
                      <a:cubicBezTo>
                        <a:pt x="3810" y="1477"/>
                        <a:pt x="3810" y="1463"/>
                        <a:pt x="3816" y="1452"/>
                      </a:cubicBezTo>
                      <a:cubicBezTo>
                        <a:pt x="3838" y="1408"/>
                        <a:pt x="3877" y="1375"/>
                        <a:pt x="3900" y="1332"/>
                      </a:cubicBezTo>
                      <a:cubicBezTo>
                        <a:pt x="3976" y="1193"/>
                        <a:pt x="3916" y="1279"/>
                        <a:pt x="3984" y="1188"/>
                      </a:cubicBezTo>
                      <a:cubicBezTo>
                        <a:pt x="4033" y="1041"/>
                        <a:pt x="4118" y="911"/>
                        <a:pt x="4200" y="780"/>
                      </a:cubicBezTo>
                      <a:cubicBezTo>
                        <a:pt x="4236" y="722"/>
                        <a:pt x="4258" y="674"/>
                        <a:pt x="4308" y="624"/>
                      </a:cubicBezTo>
                      <a:cubicBezTo>
                        <a:pt x="4324" y="577"/>
                        <a:pt x="4358" y="559"/>
                        <a:pt x="4380" y="516"/>
                      </a:cubicBezTo>
                      <a:cubicBezTo>
                        <a:pt x="4403" y="470"/>
                        <a:pt x="4414" y="446"/>
                        <a:pt x="4452" y="408"/>
                      </a:cubicBezTo>
                      <a:cubicBezTo>
                        <a:pt x="4475" y="338"/>
                        <a:pt x="4518" y="282"/>
                        <a:pt x="4548" y="216"/>
                      </a:cubicBezTo>
                      <a:cubicBezTo>
                        <a:pt x="4558" y="193"/>
                        <a:pt x="4558" y="165"/>
                        <a:pt x="4572" y="144"/>
                      </a:cubicBezTo>
                      <a:cubicBezTo>
                        <a:pt x="4588" y="120"/>
                        <a:pt x="4611" y="99"/>
                        <a:pt x="4620" y="72"/>
                      </a:cubicBezTo>
                      <a:cubicBezTo>
                        <a:pt x="4624" y="60"/>
                        <a:pt x="4625" y="47"/>
                        <a:pt x="4632" y="36"/>
                      </a:cubicBezTo>
                      <a:cubicBezTo>
                        <a:pt x="4641" y="22"/>
                        <a:pt x="4668" y="0"/>
                        <a:pt x="4668" y="0"/>
                      </a:cubicBezTo>
                      <a:cubicBezTo>
                        <a:pt x="4660" y="16"/>
                        <a:pt x="4644" y="30"/>
                        <a:pt x="4644" y="48"/>
                      </a:cubicBezTo>
                      <a:cubicBezTo>
                        <a:pt x="4644" y="62"/>
                        <a:pt x="4655" y="6"/>
                        <a:pt x="4668" y="12"/>
                      </a:cubicBezTo>
                      <a:cubicBezTo>
                        <a:pt x="4707" y="31"/>
                        <a:pt x="4716" y="84"/>
                        <a:pt x="4740" y="120"/>
                      </a:cubicBezTo>
                      <a:cubicBezTo>
                        <a:pt x="4817" y="235"/>
                        <a:pt x="4892" y="405"/>
                        <a:pt x="5004" y="480"/>
                      </a:cubicBezTo>
                      <a:cubicBezTo>
                        <a:pt x="5066" y="574"/>
                        <a:pt x="5146" y="650"/>
                        <a:pt x="5208" y="744"/>
                      </a:cubicBezTo>
                      <a:cubicBezTo>
                        <a:pt x="5217" y="758"/>
                        <a:pt x="5234" y="766"/>
                        <a:pt x="5244" y="780"/>
                      </a:cubicBezTo>
                      <a:cubicBezTo>
                        <a:pt x="5254" y="795"/>
                        <a:pt x="5258" y="813"/>
                        <a:pt x="5268" y="828"/>
                      </a:cubicBezTo>
                      <a:cubicBezTo>
                        <a:pt x="5338" y="933"/>
                        <a:pt x="5414" y="1035"/>
                        <a:pt x="5484" y="1140"/>
                      </a:cubicBezTo>
                      <a:cubicBezTo>
                        <a:pt x="5514" y="1186"/>
                        <a:pt x="5515" y="1238"/>
                        <a:pt x="5544" y="1284"/>
                      </a:cubicBezTo>
                      <a:cubicBezTo>
                        <a:pt x="5604" y="1380"/>
                        <a:pt x="5664" y="1476"/>
                        <a:pt x="5724" y="1572"/>
                      </a:cubicBezTo>
                      <a:cubicBezTo>
                        <a:pt x="5733" y="1587"/>
                        <a:pt x="5737" y="1606"/>
                        <a:pt x="5748" y="1620"/>
                      </a:cubicBezTo>
                      <a:cubicBezTo>
                        <a:pt x="5762" y="1638"/>
                        <a:pt x="5781" y="1651"/>
                        <a:pt x="5796" y="1668"/>
                      </a:cubicBezTo>
                      <a:cubicBezTo>
                        <a:pt x="5876" y="1762"/>
                        <a:pt x="5716" y="1624"/>
                        <a:pt x="5892" y="1800"/>
                      </a:cubicBezTo>
                      <a:cubicBezTo>
                        <a:pt x="5967" y="1875"/>
                        <a:pt x="6047" y="1954"/>
                        <a:pt x="6108" y="2040"/>
                      </a:cubicBezTo>
                      <a:cubicBezTo>
                        <a:pt x="6196" y="2163"/>
                        <a:pt x="6042" y="1954"/>
                        <a:pt x="6168" y="2136"/>
                      </a:cubicBezTo>
                      <a:cubicBezTo>
                        <a:pt x="6191" y="2169"/>
                        <a:pt x="6240" y="2232"/>
                        <a:pt x="6240" y="2232"/>
                      </a:cubicBezTo>
                      <a:cubicBezTo>
                        <a:pt x="6271" y="2325"/>
                        <a:pt x="6327" y="2403"/>
                        <a:pt x="6396" y="2472"/>
                      </a:cubicBezTo>
                      <a:cubicBezTo>
                        <a:pt x="6404" y="2422"/>
                        <a:pt x="6413" y="2347"/>
                        <a:pt x="6444" y="2304"/>
                      </a:cubicBezTo>
                      <a:cubicBezTo>
                        <a:pt x="6558" y="2145"/>
                        <a:pt x="6430" y="2373"/>
                        <a:pt x="6528" y="2196"/>
                      </a:cubicBezTo>
                      <a:cubicBezTo>
                        <a:pt x="6584" y="2096"/>
                        <a:pt x="6651" y="2000"/>
                        <a:pt x="6720" y="1908"/>
                      </a:cubicBezTo>
                      <a:cubicBezTo>
                        <a:pt x="6738" y="1855"/>
                        <a:pt x="6773" y="1832"/>
                        <a:pt x="6804" y="1788"/>
                      </a:cubicBezTo>
                      <a:cubicBezTo>
                        <a:pt x="6832" y="1748"/>
                        <a:pt x="6850" y="1697"/>
                        <a:pt x="6876" y="1656"/>
                      </a:cubicBezTo>
                      <a:cubicBezTo>
                        <a:pt x="6914" y="1596"/>
                        <a:pt x="6954" y="1533"/>
                        <a:pt x="6996" y="1476"/>
                      </a:cubicBezTo>
                      <a:cubicBezTo>
                        <a:pt x="7019" y="1407"/>
                        <a:pt x="7072" y="1342"/>
                        <a:pt x="7116" y="1284"/>
                      </a:cubicBezTo>
                      <a:cubicBezTo>
                        <a:pt x="7132" y="1236"/>
                        <a:pt x="7128" y="1241"/>
                        <a:pt x="7164" y="1188"/>
                      </a:cubicBezTo>
                      <a:cubicBezTo>
                        <a:pt x="7187" y="1155"/>
                        <a:pt x="7236" y="1092"/>
                        <a:pt x="7236" y="1092"/>
                      </a:cubicBezTo>
                      <a:cubicBezTo>
                        <a:pt x="7266" y="1003"/>
                        <a:pt x="7334" y="925"/>
                        <a:pt x="7392" y="852"/>
                      </a:cubicBezTo>
                      <a:cubicBezTo>
                        <a:pt x="7426" y="718"/>
                        <a:pt x="7517" y="616"/>
                        <a:pt x="7572" y="492"/>
                      </a:cubicBezTo>
                      <a:cubicBezTo>
                        <a:pt x="7614" y="397"/>
                        <a:pt x="7615" y="287"/>
                        <a:pt x="7656" y="192"/>
                      </a:cubicBezTo>
                      <a:cubicBezTo>
                        <a:pt x="7678" y="140"/>
                        <a:pt x="7715" y="98"/>
                        <a:pt x="7740" y="48"/>
                      </a:cubicBezTo>
                      <a:cubicBezTo>
                        <a:pt x="7765" y="124"/>
                        <a:pt x="7824" y="179"/>
                        <a:pt x="7872" y="240"/>
                      </a:cubicBezTo>
                      <a:cubicBezTo>
                        <a:pt x="7932" y="317"/>
                        <a:pt x="7986" y="396"/>
                        <a:pt x="8052" y="468"/>
                      </a:cubicBezTo>
                      <a:cubicBezTo>
                        <a:pt x="8083" y="501"/>
                        <a:pt x="8128" y="524"/>
                        <a:pt x="8148" y="564"/>
                      </a:cubicBezTo>
                      <a:cubicBezTo>
                        <a:pt x="8240" y="749"/>
                        <a:pt x="8382" y="909"/>
                        <a:pt x="8496" y="1080"/>
                      </a:cubicBezTo>
                      <a:cubicBezTo>
                        <a:pt x="8509" y="1099"/>
                        <a:pt x="8522" y="1119"/>
                        <a:pt x="8532" y="1140"/>
                      </a:cubicBezTo>
                      <a:cubicBezTo>
                        <a:pt x="8538" y="1151"/>
                        <a:pt x="8538" y="1165"/>
                        <a:pt x="8544" y="1176"/>
                      </a:cubicBezTo>
                      <a:cubicBezTo>
                        <a:pt x="8577" y="1237"/>
                        <a:pt x="8619" y="1295"/>
                        <a:pt x="8652" y="1356"/>
                      </a:cubicBezTo>
                      <a:cubicBezTo>
                        <a:pt x="8679" y="1406"/>
                        <a:pt x="8696" y="1462"/>
                        <a:pt x="8724" y="1512"/>
                      </a:cubicBezTo>
                      <a:cubicBezTo>
                        <a:pt x="8786" y="1623"/>
                        <a:pt x="8880" y="1720"/>
                        <a:pt x="8964" y="1812"/>
                      </a:cubicBezTo>
                      <a:cubicBezTo>
                        <a:pt x="8995" y="1845"/>
                        <a:pt x="9040" y="1868"/>
                        <a:pt x="9060" y="1908"/>
                      </a:cubicBezTo>
                      <a:cubicBezTo>
                        <a:pt x="9091" y="1970"/>
                        <a:pt x="9140" y="2008"/>
                        <a:pt x="9180" y="2064"/>
                      </a:cubicBezTo>
                      <a:cubicBezTo>
                        <a:pt x="9234" y="2139"/>
                        <a:pt x="9283" y="2217"/>
                        <a:pt x="9336" y="2292"/>
                      </a:cubicBezTo>
                      <a:cubicBezTo>
                        <a:pt x="9377" y="2351"/>
                        <a:pt x="9416" y="2412"/>
                        <a:pt x="9456" y="2472"/>
                      </a:cubicBezTo>
                      <a:cubicBezTo>
                        <a:pt x="9461" y="2479"/>
                        <a:pt x="9448" y="2488"/>
                        <a:pt x="9444" y="2496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1220" name="Freeform 179"/>
              <p:cNvSpPr>
                <a:spLocks/>
              </p:cNvSpPr>
              <p:nvPr/>
            </p:nvSpPr>
            <p:spPr bwMode="auto">
              <a:xfrm>
                <a:off x="8038" y="495"/>
                <a:ext cx="370" cy="174"/>
              </a:xfrm>
              <a:custGeom>
                <a:avLst/>
                <a:gdLst>
                  <a:gd name="T0" fmla="*/ 60 w 9461"/>
                  <a:gd name="T1" fmla="*/ 2040 h 2496"/>
                  <a:gd name="T2" fmla="*/ 384 w 9461"/>
                  <a:gd name="T3" fmla="*/ 1644 h 2496"/>
                  <a:gd name="T4" fmla="*/ 576 w 9461"/>
                  <a:gd name="T5" fmla="*/ 1380 h 2496"/>
                  <a:gd name="T6" fmla="*/ 864 w 9461"/>
                  <a:gd name="T7" fmla="*/ 1008 h 2496"/>
                  <a:gd name="T8" fmla="*/ 1188 w 9461"/>
                  <a:gd name="T9" fmla="*/ 612 h 2496"/>
                  <a:gd name="T10" fmla="*/ 1416 w 9461"/>
                  <a:gd name="T11" fmla="*/ 336 h 2496"/>
                  <a:gd name="T12" fmla="*/ 1584 w 9461"/>
                  <a:gd name="T13" fmla="*/ 108 h 2496"/>
                  <a:gd name="T14" fmla="*/ 1620 w 9461"/>
                  <a:gd name="T15" fmla="*/ 48 h 2496"/>
                  <a:gd name="T16" fmla="*/ 1728 w 9461"/>
                  <a:gd name="T17" fmla="*/ 156 h 2496"/>
                  <a:gd name="T18" fmla="*/ 2052 w 9461"/>
                  <a:gd name="T19" fmla="*/ 576 h 2496"/>
                  <a:gd name="T20" fmla="*/ 2244 w 9461"/>
                  <a:gd name="T21" fmla="*/ 828 h 2496"/>
                  <a:gd name="T22" fmla="*/ 2544 w 9461"/>
                  <a:gd name="T23" fmla="*/ 1404 h 2496"/>
                  <a:gd name="T24" fmla="*/ 2700 w 9461"/>
                  <a:gd name="T25" fmla="*/ 1668 h 2496"/>
                  <a:gd name="T26" fmla="*/ 2772 w 9461"/>
                  <a:gd name="T27" fmla="*/ 1812 h 2496"/>
                  <a:gd name="T28" fmla="*/ 2964 w 9461"/>
                  <a:gd name="T29" fmla="*/ 2076 h 2496"/>
                  <a:gd name="T30" fmla="*/ 3132 w 9461"/>
                  <a:gd name="T31" fmla="*/ 2316 h 2496"/>
                  <a:gd name="T32" fmla="*/ 3192 w 9461"/>
                  <a:gd name="T33" fmla="*/ 2400 h 2496"/>
                  <a:gd name="T34" fmla="*/ 3528 w 9461"/>
                  <a:gd name="T35" fmla="*/ 1920 h 2496"/>
                  <a:gd name="T36" fmla="*/ 3588 w 9461"/>
                  <a:gd name="T37" fmla="*/ 1836 h 2496"/>
                  <a:gd name="T38" fmla="*/ 3732 w 9461"/>
                  <a:gd name="T39" fmla="*/ 1608 h 2496"/>
                  <a:gd name="T40" fmla="*/ 3804 w 9461"/>
                  <a:gd name="T41" fmla="*/ 1488 h 2496"/>
                  <a:gd name="T42" fmla="*/ 3900 w 9461"/>
                  <a:gd name="T43" fmla="*/ 1332 h 2496"/>
                  <a:gd name="T44" fmla="*/ 4200 w 9461"/>
                  <a:gd name="T45" fmla="*/ 780 h 2496"/>
                  <a:gd name="T46" fmla="*/ 4380 w 9461"/>
                  <a:gd name="T47" fmla="*/ 516 h 2496"/>
                  <a:gd name="T48" fmla="*/ 4548 w 9461"/>
                  <a:gd name="T49" fmla="*/ 216 h 2496"/>
                  <a:gd name="T50" fmla="*/ 4620 w 9461"/>
                  <a:gd name="T51" fmla="*/ 72 h 2496"/>
                  <a:gd name="T52" fmla="*/ 4668 w 9461"/>
                  <a:gd name="T53" fmla="*/ 0 h 2496"/>
                  <a:gd name="T54" fmla="*/ 4668 w 9461"/>
                  <a:gd name="T55" fmla="*/ 12 h 2496"/>
                  <a:gd name="T56" fmla="*/ 5004 w 9461"/>
                  <a:gd name="T57" fmla="*/ 480 h 2496"/>
                  <a:gd name="T58" fmla="*/ 5244 w 9461"/>
                  <a:gd name="T59" fmla="*/ 780 h 2496"/>
                  <a:gd name="T60" fmla="*/ 5484 w 9461"/>
                  <a:gd name="T61" fmla="*/ 1140 h 2496"/>
                  <a:gd name="T62" fmla="*/ 5724 w 9461"/>
                  <a:gd name="T63" fmla="*/ 1572 h 2496"/>
                  <a:gd name="T64" fmla="*/ 5796 w 9461"/>
                  <a:gd name="T65" fmla="*/ 1668 h 2496"/>
                  <a:gd name="T66" fmla="*/ 6108 w 9461"/>
                  <a:gd name="T67" fmla="*/ 2040 h 2496"/>
                  <a:gd name="T68" fmla="*/ 6240 w 9461"/>
                  <a:gd name="T69" fmla="*/ 2232 h 2496"/>
                  <a:gd name="T70" fmla="*/ 6444 w 9461"/>
                  <a:gd name="T71" fmla="*/ 2304 h 2496"/>
                  <a:gd name="T72" fmla="*/ 6720 w 9461"/>
                  <a:gd name="T73" fmla="*/ 1908 h 2496"/>
                  <a:gd name="T74" fmla="*/ 6876 w 9461"/>
                  <a:gd name="T75" fmla="*/ 1656 h 2496"/>
                  <a:gd name="T76" fmla="*/ 7116 w 9461"/>
                  <a:gd name="T77" fmla="*/ 1284 h 2496"/>
                  <a:gd name="T78" fmla="*/ 7236 w 9461"/>
                  <a:gd name="T79" fmla="*/ 1092 h 2496"/>
                  <a:gd name="T80" fmla="*/ 7572 w 9461"/>
                  <a:gd name="T81" fmla="*/ 492 h 2496"/>
                  <a:gd name="T82" fmla="*/ 7740 w 9461"/>
                  <a:gd name="T83" fmla="*/ 48 h 2496"/>
                  <a:gd name="T84" fmla="*/ 8052 w 9461"/>
                  <a:gd name="T85" fmla="*/ 468 h 2496"/>
                  <a:gd name="T86" fmla="*/ 8496 w 9461"/>
                  <a:gd name="T87" fmla="*/ 1080 h 2496"/>
                  <a:gd name="T88" fmla="*/ 8544 w 9461"/>
                  <a:gd name="T89" fmla="*/ 1176 h 2496"/>
                  <a:gd name="T90" fmla="*/ 8724 w 9461"/>
                  <a:gd name="T91" fmla="*/ 1512 h 2496"/>
                  <a:gd name="T92" fmla="*/ 9060 w 9461"/>
                  <a:gd name="T93" fmla="*/ 1908 h 2496"/>
                  <a:gd name="T94" fmla="*/ 9336 w 9461"/>
                  <a:gd name="T95" fmla="*/ 2292 h 2496"/>
                  <a:gd name="T96" fmla="*/ 9444 w 9461"/>
                  <a:gd name="T97" fmla="*/ 2496 h 249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9461"/>
                  <a:gd name="T148" fmla="*/ 0 h 2496"/>
                  <a:gd name="T149" fmla="*/ 9461 w 9461"/>
                  <a:gd name="T150" fmla="*/ 2496 h 249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9461" h="2496">
                    <a:moveTo>
                      <a:pt x="0" y="2196"/>
                    </a:moveTo>
                    <a:cubicBezTo>
                      <a:pt x="20" y="2147"/>
                      <a:pt x="29" y="2083"/>
                      <a:pt x="60" y="2040"/>
                    </a:cubicBezTo>
                    <a:cubicBezTo>
                      <a:pt x="115" y="1963"/>
                      <a:pt x="192" y="1886"/>
                      <a:pt x="252" y="1812"/>
                    </a:cubicBezTo>
                    <a:cubicBezTo>
                      <a:pt x="299" y="1755"/>
                      <a:pt x="333" y="1695"/>
                      <a:pt x="384" y="1644"/>
                    </a:cubicBezTo>
                    <a:cubicBezTo>
                      <a:pt x="408" y="1572"/>
                      <a:pt x="462" y="1506"/>
                      <a:pt x="516" y="1452"/>
                    </a:cubicBezTo>
                    <a:cubicBezTo>
                      <a:pt x="539" y="1383"/>
                      <a:pt x="511" y="1445"/>
                      <a:pt x="576" y="1380"/>
                    </a:cubicBezTo>
                    <a:cubicBezTo>
                      <a:pt x="643" y="1313"/>
                      <a:pt x="676" y="1217"/>
                      <a:pt x="756" y="1164"/>
                    </a:cubicBezTo>
                    <a:cubicBezTo>
                      <a:pt x="775" y="1106"/>
                      <a:pt x="828" y="1059"/>
                      <a:pt x="864" y="1008"/>
                    </a:cubicBezTo>
                    <a:cubicBezTo>
                      <a:pt x="943" y="895"/>
                      <a:pt x="1025" y="786"/>
                      <a:pt x="1116" y="684"/>
                    </a:cubicBezTo>
                    <a:cubicBezTo>
                      <a:pt x="1139" y="659"/>
                      <a:pt x="1169" y="640"/>
                      <a:pt x="1188" y="612"/>
                    </a:cubicBezTo>
                    <a:cubicBezTo>
                      <a:pt x="1234" y="544"/>
                      <a:pt x="1277" y="481"/>
                      <a:pt x="1332" y="420"/>
                    </a:cubicBezTo>
                    <a:cubicBezTo>
                      <a:pt x="1359" y="391"/>
                      <a:pt x="1396" y="370"/>
                      <a:pt x="1416" y="336"/>
                    </a:cubicBezTo>
                    <a:cubicBezTo>
                      <a:pt x="1459" y="264"/>
                      <a:pt x="1433" y="289"/>
                      <a:pt x="1488" y="252"/>
                    </a:cubicBezTo>
                    <a:cubicBezTo>
                      <a:pt x="1520" y="204"/>
                      <a:pt x="1552" y="156"/>
                      <a:pt x="1584" y="108"/>
                    </a:cubicBezTo>
                    <a:cubicBezTo>
                      <a:pt x="1602" y="81"/>
                      <a:pt x="1632" y="46"/>
                      <a:pt x="1632" y="12"/>
                    </a:cubicBezTo>
                    <a:cubicBezTo>
                      <a:pt x="1628" y="24"/>
                      <a:pt x="1612" y="38"/>
                      <a:pt x="1620" y="48"/>
                    </a:cubicBezTo>
                    <a:cubicBezTo>
                      <a:pt x="1633" y="65"/>
                      <a:pt x="1662" y="59"/>
                      <a:pt x="1680" y="72"/>
                    </a:cubicBezTo>
                    <a:cubicBezTo>
                      <a:pt x="1695" y="82"/>
                      <a:pt x="1722" y="145"/>
                      <a:pt x="1728" y="156"/>
                    </a:cubicBezTo>
                    <a:cubicBezTo>
                      <a:pt x="1785" y="252"/>
                      <a:pt x="1855" y="341"/>
                      <a:pt x="1920" y="432"/>
                    </a:cubicBezTo>
                    <a:cubicBezTo>
                      <a:pt x="1957" y="484"/>
                      <a:pt x="1999" y="541"/>
                      <a:pt x="2052" y="576"/>
                    </a:cubicBezTo>
                    <a:cubicBezTo>
                      <a:pt x="2075" y="646"/>
                      <a:pt x="2046" y="582"/>
                      <a:pt x="2100" y="636"/>
                    </a:cubicBezTo>
                    <a:cubicBezTo>
                      <a:pt x="2145" y="681"/>
                      <a:pt x="2214" y="773"/>
                      <a:pt x="2244" y="828"/>
                    </a:cubicBezTo>
                    <a:cubicBezTo>
                      <a:pt x="2334" y="993"/>
                      <a:pt x="2409" y="1161"/>
                      <a:pt x="2508" y="1320"/>
                    </a:cubicBezTo>
                    <a:cubicBezTo>
                      <a:pt x="2570" y="1420"/>
                      <a:pt x="2503" y="1322"/>
                      <a:pt x="2544" y="1404"/>
                    </a:cubicBezTo>
                    <a:cubicBezTo>
                      <a:pt x="2563" y="1443"/>
                      <a:pt x="2641" y="1552"/>
                      <a:pt x="2652" y="1584"/>
                    </a:cubicBezTo>
                    <a:cubicBezTo>
                      <a:pt x="2670" y="1639"/>
                      <a:pt x="2656" y="1610"/>
                      <a:pt x="2700" y="1668"/>
                    </a:cubicBezTo>
                    <a:cubicBezTo>
                      <a:pt x="2724" y="1763"/>
                      <a:pt x="2693" y="1669"/>
                      <a:pt x="2760" y="1776"/>
                    </a:cubicBezTo>
                    <a:cubicBezTo>
                      <a:pt x="2767" y="1787"/>
                      <a:pt x="2765" y="1801"/>
                      <a:pt x="2772" y="1812"/>
                    </a:cubicBezTo>
                    <a:cubicBezTo>
                      <a:pt x="2781" y="1826"/>
                      <a:pt x="2798" y="1834"/>
                      <a:pt x="2808" y="1848"/>
                    </a:cubicBezTo>
                    <a:cubicBezTo>
                      <a:pt x="2858" y="1917"/>
                      <a:pt x="2919" y="2004"/>
                      <a:pt x="2964" y="2076"/>
                    </a:cubicBezTo>
                    <a:cubicBezTo>
                      <a:pt x="3034" y="2188"/>
                      <a:pt x="2946" y="2068"/>
                      <a:pt x="3012" y="2160"/>
                    </a:cubicBezTo>
                    <a:cubicBezTo>
                      <a:pt x="3050" y="2213"/>
                      <a:pt x="3100" y="2260"/>
                      <a:pt x="3132" y="2316"/>
                    </a:cubicBezTo>
                    <a:cubicBezTo>
                      <a:pt x="3141" y="2332"/>
                      <a:pt x="3146" y="2349"/>
                      <a:pt x="3156" y="2364"/>
                    </a:cubicBezTo>
                    <a:cubicBezTo>
                      <a:pt x="3166" y="2378"/>
                      <a:pt x="3192" y="2400"/>
                      <a:pt x="3192" y="2400"/>
                    </a:cubicBezTo>
                    <a:cubicBezTo>
                      <a:pt x="3216" y="2304"/>
                      <a:pt x="3264" y="2204"/>
                      <a:pt x="3348" y="2148"/>
                    </a:cubicBezTo>
                    <a:cubicBezTo>
                      <a:pt x="3391" y="2061"/>
                      <a:pt x="3472" y="1998"/>
                      <a:pt x="3528" y="1920"/>
                    </a:cubicBezTo>
                    <a:cubicBezTo>
                      <a:pt x="3538" y="1905"/>
                      <a:pt x="3542" y="1887"/>
                      <a:pt x="3552" y="1872"/>
                    </a:cubicBezTo>
                    <a:cubicBezTo>
                      <a:pt x="3562" y="1858"/>
                      <a:pt x="3578" y="1849"/>
                      <a:pt x="3588" y="1836"/>
                    </a:cubicBezTo>
                    <a:cubicBezTo>
                      <a:pt x="3618" y="1797"/>
                      <a:pt x="3643" y="1755"/>
                      <a:pt x="3672" y="1716"/>
                    </a:cubicBezTo>
                    <a:cubicBezTo>
                      <a:pt x="3685" y="1677"/>
                      <a:pt x="3719" y="1647"/>
                      <a:pt x="3732" y="1608"/>
                    </a:cubicBezTo>
                    <a:cubicBezTo>
                      <a:pt x="3736" y="1596"/>
                      <a:pt x="3738" y="1583"/>
                      <a:pt x="3744" y="1572"/>
                    </a:cubicBezTo>
                    <a:cubicBezTo>
                      <a:pt x="3766" y="1534"/>
                      <a:pt x="3785" y="1525"/>
                      <a:pt x="3804" y="1488"/>
                    </a:cubicBezTo>
                    <a:cubicBezTo>
                      <a:pt x="3810" y="1477"/>
                      <a:pt x="3810" y="1463"/>
                      <a:pt x="3816" y="1452"/>
                    </a:cubicBezTo>
                    <a:cubicBezTo>
                      <a:pt x="3838" y="1408"/>
                      <a:pt x="3877" y="1375"/>
                      <a:pt x="3900" y="1332"/>
                    </a:cubicBezTo>
                    <a:cubicBezTo>
                      <a:pt x="3976" y="1193"/>
                      <a:pt x="3916" y="1279"/>
                      <a:pt x="3984" y="1188"/>
                    </a:cubicBezTo>
                    <a:cubicBezTo>
                      <a:pt x="4033" y="1041"/>
                      <a:pt x="4118" y="911"/>
                      <a:pt x="4200" y="780"/>
                    </a:cubicBezTo>
                    <a:cubicBezTo>
                      <a:pt x="4236" y="722"/>
                      <a:pt x="4258" y="674"/>
                      <a:pt x="4308" y="624"/>
                    </a:cubicBezTo>
                    <a:cubicBezTo>
                      <a:pt x="4324" y="577"/>
                      <a:pt x="4358" y="559"/>
                      <a:pt x="4380" y="516"/>
                    </a:cubicBezTo>
                    <a:cubicBezTo>
                      <a:pt x="4403" y="470"/>
                      <a:pt x="4414" y="446"/>
                      <a:pt x="4452" y="408"/>
                    </a:cubicBezTo>
                    <a:cubicBezTo>
                      <a:pt x="4475" y="338"/>
                      <a:pt x="4518" y="282"/>
                      <a:pt x="4548" y="216"/>
                    </a:cubicBezTo>
                    <a:cubicBezTo>
                      <a:pt x="4558" y="193"/>
                      <a:pt x="4558" y="165"/>
                      <a:pt x="4572" y="144"/>
                    </a:cubicBezTo>
                    <a:cubicBezTo>
                      <a:pt x="4588" y="120"/>
                      <a:pt x="4611" y="99"/>
                      <a:pt x="4620" y="72"/>
                    </a:cubicBezTo>
                    <a:cubicBezTo>
                      <a:pt x="4624" y="60"/>
                      <a:pt x="4625" y="47"/>
                      <a:pt x="4632" y="36"/>
                    </a:cubicBezTo>
                    <a:cubicBezTo>
                      <a:pt x="4641" y="22"/>
                      <a:pt x="4668" y="0"/>
                      <a:pt x="4668" y="0"/>
                    </a:cubicBezTo>
                    <a:cubicBezTo>
                      <a:pt x="4660" y="16"/>
                      <a:pt x="4644" y="30"/>
                      <a:pt x="4644" y="48"/>
                    </a:cubicBezTo>
                    <a:cubicBezTo>
                      <a:pt x="4644" y="62"/>
                      <a:pt x="4655" y="6"/>
                      <a:pt x="4668" y="12"/>
                    </a:cubicBezTo>
                    <a:cubicBezTo>
                      <a:pt x="4707" y="31"/>
                      <a:pt x="4716" y="84"/>
                      <a:pt x="4740" y="120"/>
                    </a:cubicBezTo>
                    <a:cubicBezTo>
                      <a:pt x="4817" y="235"/>
                      <a:pt x="4892" y="405"/>
                      <a:pt x="5004" y="480"/>
                    </a:cubicBezTo>
                    <a:cubicBezTo>
                      <a:pt x="5066" y="574"/>
                      <a:pt x="5146" y="650"/>
                      <a:pt x="5208" y="744"/>
                    </a:cubicBezTo>
                    <a:cubicBezTo>
                      <a:pt x="5217" y="758"/>
                      <a:pt x="5234" y="766"/>
                      <a:pt x="5244" y="780"/>
                    </a:cubicBezTo>
                    <a:cubicBezTo>
                      <a:pt x="5254" y="795"/>
                      <a:pt x="5258" y="813"/>
                      <a:pt x="5268" y="828"/>
                    </a:cubicBezTo>
                    <a:cubicBezTo>
                      <a:pt x="5338" y="933"/>
                      <a:pt x="5414" y="1035"/>
                      <a:pt x="5484" y="1140"/>
                    </a:cubicBezTo>
                    <a:cubicBezTo>
                      <a:pt x="5514" y="1186"/>
                      <a:pt x="5515" y="1238"/>
                      <a:pt x="5544" y="1284"/>
                    </a:cubicBezTo>
                    <a:cubicBezTo>
                      <a:pt x="5604" y="1380"/>
                      <a:pt x="5664" y="1476"/>
                      <a:pt x="5724" y="1572"/>
                    </a:cubicBezTo>
                    <a:cubicBezTo>
                      <a:pt x="5733" y="1587"/>
                      <a:pt x="5737" y="1606"/>
                      <a:pt x="5748" y="1620"/>
                    </a:cubicBezTo>
                    <a:cubicBezTo>
                      <a:pt x="5762" y="1638"/>
                      <a:pt x="5781" y="1651"/>
                      <a:pt x="5796" y="1668"/>
                    </a:cubicBezTo>
                    <a:cubicBezTo>
                      <a:pt x="5876" y="1762"/>
                      <a:pt x="5716" y="1624"/>
                      <a:pt x="5892" y="1800"/>
                    </a:cubicBezTo>
                    <a:cubicBezTo>
                      <a:pt x="5967" y="1875"/>
                      <a:pt x="6047" y="1954"/>
                      <a:pt x="6108" y="2040"/>
                    </a:cubicBezTo>
                    <a:cubicBezTo>
                      <a:pt x="6196" y="2163"/>
                      <a:pt x="6042" y="1954"/>
                      <a:pt x="6168" y="2136"/>
                    </a:cubicBezTo>
                    <a:cubicBezTo>
                      <a:pt x="6191" y="2169"/>
                      <a:pt x="6240" y="2232"/>
                      <a:pt x="6240" y="2232"/>
                    </a:cubicBezTo>
                    <a:cubicBezTo>
                      <a:pt x="6271" y="2325"/>
                      <a:pt x="6327" y="2403"/>
                      <a:pt x="6396" y="2472"/>
                    </a:cubicBezTo>
                    <a:cubicBezTo>
                      <a:pt x="6404" y="2422"/>
                      <a:pt x="6413" y="2347"/>
                      <a:pt x="6444" y="2304"/>
                    </a:cubicBezTo>
                    <a:cubicBezTo>
                      <a:pt x="6558" y="2145"/>
                      <a:pt x="6430" y="2373"/>
                      <a:pt x="6528" y="2196"/>
                    </a:cubicBezTo>
                    <a:cubicBezTo>
                      <a:pt x="6584" y="2096"/>
                      <a:pt x="6651" y="2000"/>
                      <a:pt x="6720" y="1908"/>
                    </a:cubicBezTo>
                    <a:cubicBezTo>
                      <a:pt x="6738" y="1855"/>
                      <a:pt x="6773" y="1832"/>
                      <a:pt x="6804" y="1788"/>
                    </a:cubicBezTo>
                    <a:cubicBezTo>
                      <a:pt x="6832" y="1748"/>
                      <a:pt x="6850" y="1697"/>
                      <a:pt x="6876" y="1656"/>
                    </a:cubicBezTo>
                    <a:cubicBezTo>
                      <a:pt x="6914" y="1596"/>
                      <a:pt x="6954" y="1533"/>
                      <a:pt x="6996" y="1476"/>
                    </a:cubicBezTo>
                    <a:cubicBezTo>
                      <a:pt x="7019" y="1407"/>
                      <a:pt x="7072" y="1342"/>
                      <a:pt x="7116" y="1284"/>
                    </a:cubicBezTo>
                    <a:cubicBezTo>
                      <a:pt x="7132" y="1236"/>
                      <a:pt x="7128" y="1241"/>
                      <a:pt x="7164" y="1188"/>
                    </a:cubicBezTo>
                    <a:cubicBezTo>
                      <a:pt x="7187" y="1155"/>
                      <a:pt x="7236" y="1092"/>
                      <a:pt x="7236" y="1092"/>
                    </a:cubicBezTo>
                    <a:cubicBezTo>
                      <a:pt x="7266" y="1003"/>
                      <a:pt x="7334" y="925"/>
                      <a:pt x="7392" y="852"/>
                    </a:cubicBezTo>
                    <a:cubicBezTo>
                      <a:pt x="7426" y="718"/>
                      <a:pt x="7517" y="616"/>
                      <a:pt x="7572" y="492"/>
                    </a:cubicBezTo>
                    <a:cubicBezTo>
                      <a:pt x="7614" y="397"/>
                      <a:pt x="7615" y="287"/>
                      <a:pt x="7656" y="192"/>
                    </a:cubicBezTo>
                    <a:cubicBezTo>
                      <a:pt x="7678" y="140"/>
                      <a:pt x="7715" y="98"/>
                      <a:pt x="7740" y="48"/>
                    </a:cubicBezTo>
                    <a:cubicBezTo>
                      <a:pt x="7765" y="124"/>
                      <a:pt x="7824" y="179"/>
                      <a:pt x="7872" y="240"/>
                    </a:cubicBezTo>
                    <a:cubicBezTo>
                      <a:pt x="7932" y="317"/>
                      <a:pt x="7986" y="396"/>
                      <a:pt x="8052" y="468"/>
                    </a:cubicBezTo>
                    <a:cubicBezTo>
                      <a:pt x="8083" y="501"/>
                      <a:pt x="8128" y="524"/>
                      <a:pt x="8148" y="564"/>
                    </a:cubicBezTo>
                    <a:cubicBezTo>
                      <a:pt x="8240" y="749"/>
                      <a:pt x="8382" y="909"/>
                      <a:pt x="8496" y="1080"/>
                    </a:cubicBezTo>
                    <a:cubicBezTo>
                      <a:pt x="8509" y="1099"/>
                      <a:pt x="8522" y="1119"/>
                      <a:pt x="8532" y="1140"/>
                    </a:cubicBezTo>
                    <a:cubicBezTo>
                      <a:pt x="8538" y="1151"/>
                      <a:pt x="8538" y="1165"/>
                      <a:pt x="8544" y="1176"/>
                    </a:cubicBezTo>
                    <a:cubicBezTo>
                      <a:pt x="8577" y="1237"/>
                      <a:pt x="8619" y="1295"/>
                      <a:pt x="8652" y="1356"/>
                    </a:cubicBezTo>
                    <a:cubicBezTo>
                      <a:pt x="8679" y="1406"/>
                      <a:pt x="8696" y="1462"/>
                      <a:pt x="8724" y="1512"/>
                    </a:cubicBezTo>
                    <a:cubicBezTo>
                      <a:pt x="8786" y="1623"/>
                      <a:pt x="8880" y="1720"/>
                      <a:pt x="8964" y="1812"/>
                    </a:cubicBezTo>
                    <a:cubicBezTo>
                      <a:pt x="8995" y="1845"/>
                      <a:pt x="9040" y="1868"/>
                      <a:pt x="9060" y="1908"/>
                    </a:cubicBezTo>
                    <a:cubicBezTo>
                      <a:pt x="9091" y="1970"/>
                      <a:pt x="9140" y="2008"/>
                      <a:pt x="9180" y="2064"/>
                    </a:cubicBezTo>
                    <a:cubicBezTo>
                      <a:pt x="9234" y="2139"/>
                      <a:pt x="9283" y="2217"/>
                      <a:pt x="9336" y="2292"/>
                    </a:cubicBezTo>
                    <a:cubicBezTo>
                      <a:pt x="9377" y="2351"/>
                      <a:pt x="9416" y="2412"/>
                      <a:pt x="9456" y="2472"/>
                    </a:cubicBezTo>
                    <a:cubicBezTo>
                      <a:pt x="9461" y="2479"/>
                      <a:pt x="9448" y="2488"/>
                      <a:pt x="9444" y="2496"/>
                    </a:cubicBezTo>
                  </a:path>
                </a:pathLst>
              </a:custGeom>
              <a:noFill/>
              <a:ln w="9525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21" name="Freeform 180"/>
              <p:cNvSpPr>
                <a:spLocks/>
              </p:cNvSpPr>
              <p:nvPr/>
            </p:nvSpPr>
            <p:spPr bwMode="auto">
              <a:xfrm>
                <a:off x="8333" y="429"/>
                <a:ext cx="164" cy="350"/>
              </a:xfrm>
              <a:custGeom>
                <a:avLst/>
                <a:gdLst>
                  <a:gd name="T0" fmla="*/ 264 w 264"/>
                  <a:gd name="T1" fmla="*/ 0 h 360"/>
                  <a:gd name="T2" fmla="*/ 120 w 264"/>
                  <a:gd name="T3" fmla="*/ 120 h 360"/>
                  <a:gd name="T4" fmla="*/ 120 w 264"/>
                  <a:gd name="T5" fmla="*/ 264 h 360"/>
                  <a:gd name="T6" fmla="*/ 0 w 264"/>
                  <a:gd name="T7" fmla="*/ 360 h 3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4"/>
                  <a:gd name="T13" fmla="*/ 0 h 360"/>
                  <a:gd name="T14" fmla="*/ 264 w 264"/>
                  <a:gd name="T15" fmla="*/ 360 h 3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4" h="360">
                    <a:moveTo>
                      <a:pt x="264" y="0"/>
                    </a:moveTo>
                    <a:cubicBezTo>
                      <a:pt x="204" y="38"/>
                      <a:pt x="144" y="76"/>
                      <a:pt x="120" y="120"/>
                    </a:cubicBezTo>
                    <a:cubicBezTo>
                      <a:pt x="96" y="164"/>
                      <a:pt x="140" y="224"/>
                      <a:pt x="120" y="264"/>
                    </a:cubicBezTo>
                    <a:cubicBezTo>
                      <a:pt x="100" y="304"/>
                      <a:pt x="20" y="344"/>
                      <a:pt x="0" y="360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22" name="Freeform 181"/>
              <p:cNvSpPr>
                <a:spLocks/>
              </p:cNvSpPr>
              <p:nvPr/>
            </p:nvSpPr>
            <p:spPr bwMode="auto">
              <a:xfrm>
                <a:off x="8462" y="429"/>
                <a:ext cx="166" cy="350"/>
              </a:xfrm>
              <a:custGeom>
                <a:avLst/>
                <a:gdLst>
                  <a:gd name="T0" fmla="*/ 264 w 264"/>
                  <a:gd name="T1" fmla="*/ 0 h 360"/>
                  <a:gd name="T2" fmla="*/ 120 w 264"/>
                  <a:gd name="T3" fmla="*/ 120 h 360"/>
                  <a:gd name="T4" fmla="*/ 120 w 264"/>
                  <a:gd name="T5" fmla="*/ 264 h 360"/>
                  <a:gd name="T6" fmla="*/ 0 w 264"/>
                  <a:gd name="T7" fmla="*/ 360 h 3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4"/>
                  <a:gd name="T13" fmla="*/ 0 h 360"/>
                  <a:gd name="T14" fmla="*/ 264 w 264"/>
                  <a:gd name="T15" fmla="*/ 360 h 3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4" h="360">
                    <a:moveTo>
                      <a:pt x="264" y="0"/>
                    </a:moveTo>
                    <a:cubicBezTo>
                      <a:pt x="204" y="38"/>
                      <a:pt x="144" y="76"/>
                      <a:pt x="120" y="120"/>
                    </a:cubicBezTo>
                    <a:cubicBezTo>
                      <a:pt x="96" y="164"/>
                      <a:pt x="140" y="224"/>
                      <a:pt x="120" y="264"/>
                    </a:cubicBezTo>
                    <a:cubicBezTo>
                      <a:pt x="100" y="304"/>
                      <a:pt x="20" y="344"/>
                      <a:pt x="0" y="360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23" name="Freeform 182"/>
              <p:cNvSpPr>
                <a:spLocks/>
              </p:cNvSpPr>
              <p:nvPr/>
            </p:nvSpPr>
            <p:spPr bwMode="auto">
              <a:xfrm>
                <a:off x="8546" y="507"/>
                <a:ext cx="370" cy="174"/>
              </a:xfrm>
              <a:custGeom>
                <a:avLst/>
                <a:gdLst>
                  <a:gd name="T0" fmla="*/ 60 w 9461"/>
                  <a:gd name="T1" fmla="*/ 2040 h 2496"/>
                  <a:gd name="T2" fmla="*/ 384 w 9461"/>
                  <a:gd name="T3" fmla="*/ 1644 h 2496"/>
                  <a:gd name="T4" fmla="*/ 576 w 9461"/>
                  <a:gd name="T5" fmla="*/ 1380 h 2496"/>
                  <a:gd name="T6" fmla="*/ 864 w 9461"/>
                  <a:gd name="T7" fmla="*/ 1008 h 2496"/>
                  <a:gd name="T8" fmla="*/ 1188 w 9461"/>
                  <a:gd name="T9" fmla="*/ 612 h 2496"/>
                  <a:gd name="T10" fmla="*/ 1416 w 9461"/>
                  <a:gd name="T11" fmla="*/ 336 h 2496"/>
                  <a:gd name="T12" fmla="*/ 1584 w 9461"/>
                  <a:gd name="T13" fmla="*/ 108 h 2496"/>
                  <a:gd name="T14" fmla="*/ 1620 w 9461"/>
                  <a:gd name="T15" fmla="*/ 48 h 2496"/>
                  <a:gd name="T16" fmla="*/ 1728 w 9461"/>
                  <a:gd name="T17" fmla="*/ 156 h 2496"/>
                  <a:gd name="T18" fmla="*/ 2052 w 9461"/>
                  <a:gd name="T19" fmla="*/ 576 h 2496"/>
                  <a:gd name="T20" fmla="*/ 2244 w 9461"/>
                  <a:gd name="T21" fmla="*/ 828 h 2496"/>
                  <a:gd name="T22" fmla="*/ 2544 w 9461"/>
                  <a:gd name="T23" fmla="*/ 1404 h 2496"/>
                  <a:gd name="T24" fmla="*/ 2700 w 9461"/>
                  <a:gd name="T25" fmla="*/ 1668 h 2496"/>
                  <a:gd name="T26" fmla="*/ 2772 w 9461"/>
                  <a:gd name="T27" fmla="*/ 1812 h 2496"/>
                  <a:gd name="T28" fmla="*/ 2964 w 9461"/>
                  <a:gd name="T29" fmla="*/ 2076 h 2496"/>
                  <a:gd name="T30" fmla="*/ 3132 w 9461"/>
                  <a:gd name="T31" fmla="*/ 2316 h 2496"/>
                  <a:gd name="T32" fmla="*/ 3192 w 9461"/>
                  <a:gd name="T33" fmla="*/ 2400 h 2496"/>
                  <a:gd name="T34" fmla="*/ 3528 w 9461"/>
                  <a:gd name="T35" fmla="*/ 1920 h 2496"/>
                  <a:gd name="T36" fmla="*/ 3588 w 9461"/>
                  <a:gd name="T37" fmla="*/ 1836 h 2496"/>
                  <a:gd name="T38" fmla="*/ 3732 w 9461"/>
                  <a:gd name="T39" fmla="*/ 1608 h 2496"/>
                  <a:gd name="T40" fmla="*/ 3804 w 9461"/>
                  <a:gd name="T41" fmla="*/ 1488 h 2496"/>
                  <a:gd name="T42" fmla="*/ 3900 w 9461"/>
                  <a:gd name="T43" fmla="*/ 1332 h 2496"/>
                  <a:gd name="T44" fmla="*/ 4200 w 9461"/>
                  <a:gd name="T45" fmla="*/ 780 h 2496"/>
                  <a:gd name="T46" fmla="*/ 4380 w 9461"/>
                  <a:gd name="T47" fmla="*/ 516 h 2496"/>
                  <a:gd name="T48" fmla="*/ 4548 w 9461"/>
                  <a:gd name="T49" fmla="*/ 216 h 2496"/>
                  <a:gd name="T50" fmla="*/ 4620 w 9461"/>
                  <a:gd name="T51" fmla="*/ 72 h 2496"/>
                  <a:gd name="T52" fmla="*/ 4668 w 9461"/>
                  <a:gd name="T53" fmla="*/ 0 h 2496"/>
                  <a:gd name="T54" fmla="*/ 4668 w 9461"/>
                  <a:gd name="T55" fmla="*/ 12 h 2496"/>
                  <a:gd name="T56" fmla="*/ 5004 w 9461"/>
                  <a:gd name="T57" fmla="*/ 480 h 2496"/>
                  <a:gd name="T58" fmla="*/ 5244 w 9461"/>
                  <a:gd name="T59" fmla="*/ 780 h 2496"/>
                  <a:gd name="T60" fmla="*/ 5484 w 9461"/>
                  <a:gd name="T61" fmla="*/ 1140 h 2496"/>
                  <a:gd name="T62" fmla="*/ 5724 w 9461"/>
                  <a:gd name="T63" fmla="*/ 1572 h 2496"/>
                  <a:gd name="T64" fmla="*/ 5796 w 9461"/>
                  <a:gd name="T65" fmla="*/ 1668 h 2496"/>
                  <a:gd name="T66" fmla="*/ 6108 w 9461"/>
                  <a:gd name="T67" fmla="*/ 2040 h 2496"/>
                  <a:gd name="T68" fmla="*/ 6240 w 9461"/>
                  <a:gd name="T69" fmla="*/ 2232 h 2496"/>
                  <a:gd name="T70" fmla="*/ 6444 w 9461"/>
                  <a:gd name="T71" fmla="*/ 2304 h 2496"/>
                  <a:gd name="T72" fmla="*/ 6720 w 9461"/>
                  <a:gd name="T73" fmla="*/ 1908 h 2496"/>
                  <a:gd name="T74" fmla="*/ 6876 w 9461"/>
                  <a:gd name="T75" fmla="*/ 1656 h 2496"/>
                  <a:gd name="T76" fmla="*/ 7116 w 9461"/>
                  <a:gd name="T77" fmla="*/ 1284 h 2496"/>
                  <a:gd name="T78" fmla="*/ 7236 w 9461"/>
                  <a:gd name="T79" fmla="*/ 1092 h 2496"/>
                  <a:gd name="T80" fmla="*/ 7572 w 9461"/>
                  <a:gd name="T81" fmla="*/ 492 h 2496"/>
                  <a:gd name="T82" fmla="*/ 7740 w 9461"/>
                  <a:gd name="T83" fmla="*/ 48 h 2496"/>
                  <a:gd name="T84" fmla="*/ 8052 w 9461"/>
                  <a:gd name="T85" fmla="*/ 468 h 2496"/>
                  <a:gd name="T86" fmla="*/ 8496 w 9461"/>
                  <a:gd name="T87" fmla="*/ 1080 h 2496"/>
                  <a:gd name="T88" fmla="*/ 8544 w 9461"/>
                  <a:gd name="T89" fmla="*/ 1176 h 2496"/>
                  <a:gd name="T90" fmla="*/ 8724 w 9461"/>
                  <a:gd name="T91" fmla="*/ 1512 h 2496"/>
                  <a:gd name="T92" fmla="*/ 9060 w 9461"/>
                  <a:gd name="T93" fmla="*/ 1908 h 2496"/>
                  <a:gd name="T94" fmla="*/ 9336 w 9461"/>
                  <a:gd name="T95" fmla="*/ 2292 h 2496"/>
                  <a:gd name="T96" fmla="*/ 9444 w 9461"/>
                  <a:gd name="T97" fmla="*/ 2496 h 249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9461"/>
                  <a:gd name="T148" fmla="*/ 0 h 2496"/>
                  <a:gd name="T149" fmla="*/ 9461 w 9461"/>
                  <a:gd name="T150" fmla="*/ 2496 h 249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9461" h="2496">
                    <a:moveTo>
                      <a:pt x="0" y="2196"/>
                    </a:moveTo>
                    <a:cubicBezTo>
                      <a:pt x="20" y="2147"/>
                      <a:pt x="29" y="2083"/>
                      <a:pt x="60" y="2040"/>
                    </a:cubicBezTo>
                    <a:cubicBezTo>
                      <a:pt x="115" y="1963"/>
                      <a:pt x="192" y="1886"/>
                      <a:pt x="252" y="1812"/>
                    </a:cubicBezTo>
                    <a:cubicBezTo>
                      <a:pt x="299" y="1755"/>
                      <a:pt x="333" y="1695"/>
                      <a:pt x="384" y="1644"/>
                    </a:cubicBezTo>
                    <a:cubicBezTo>
                      <a:pt x="408" y="1572"/>
                      <a:pt x="462" y="1506"/>
                      <a:pt x="516" y="1452"/>
                    </a:cubicBezTo>
                    <a:cubicBezTo>
                      <a:pt x="539" y="1383"/>
                      <a:pt x="511" y="1445"/>
                      <a:pt x="576" y="1380"/>
                    </a:cubicBezTo>
                    <a:cubicBezTo>
                      <a:pt x="643" y="1313"/>
                      <a:pt x="676" y="1217"/>
                      <a:pt x="756" y="1164"/>
                    </a:cubicBezTo>
                    <a:cubicBezTo>
                      <a:pt x="775" y="1106"/>
                      <a:pt x="828" y="1059"/>
                      <a:pt x="864" y="1008"/>
                    </a:cubicBezTo>
                    <a:cubicBezTo>
                      <a:pt x="943" y="895"/>
                      <a:pt x="1025" y="786"/>
                      <a:pt x="1116" y="684"/>
                    </a:cubicBezTo>
                    <a:cubicBezTo>
                      <a:pt x="1139" y="659"/>
                      <a:pt x="1169" y="640"/>
                      <a:pt x="1188" y="612"/>
                    </a:cubicBezTo>
                    <a:cubicBezTo>
                      <a:pt x="1234" y="544"/>
                      <a:pt x="1277" y="481"/>
                      <a:pt x="1332" y="420"/>
                    </a:cubicBezTo>
                    <a:cubicBezTo>
                      <a:pt x="1359" y="391"/>
                      <a:pt x="1396" y="370"/>
                      <a:pt x="1416" y="336"/>
                    </a:cubicBezTo>
                    <a:cubicBezTo>
                      <a:pt x="1459" y="264"/>
                      <a:pt x="1433" y="289"/>
                      <a:pt x="1488" y="252"/>
                    </a:cubicBezTo>
                    <a:cubicBezTo>
                      <a:pt x="1520" y="204"/>
                      <a:pt x="1552" y="156"/>
                      <a:pt x="1584" y="108"/>
                    </a:cubicBezTo>
                    <a:cubicBezTo>
                      <a:pt x="1602" y="81"/>
                      <a:pt x="1632" y="46"/>
                      <a:pt x="1632" y="12"/>
                    </a:cubicBezTo>
                    <a:cubicBezTo>
                      <a:pt x="1628" y="24"/>
                      <a:pt x="1612" y="38"/>
                      <a:pt x="1620" y="48"/>
                    </a:cubicBezTo>
                    <a:cubicBezTo>
                      <a:pt x="1633" y="65"/>
                      <a:pt x="1662" y="59"/>
                      <a:pt x="1680" y="72"/>
                    </a:cubicBezTo>
                    <a:cubicBezTo>
                      <a:pt x="1695" y="82"/>
                      <a:pt x="1722" y="145"/>
                      <a:pt x="1728" y="156"/>
                    </a:cubicBezTo>
                    <a:cubicBezTo>
                      <a:pt x="1785" y="252"/>
                      <a:pt x="1855" y="341"/>
                      <a:pt x="1920" y="432"/>
                    </a:cubicBezTo>
                    <a:cubicBezTo>
                      <a:pt x="1957" y="484"/>
                      <a:pt x="1999" y="541"/>
                      <a:pt x="2052" y="576"/>
                    </a:cubicBezTo>
                    <a:cubicBezTo>
                      <a:pt x="2075" y="646"/>
                      <a:pt x="2046" y="582"/>
                      <a:pt x="2100" y="636"/>
                    </a:cubicBezTo>
                    <a:cubicBezTo>
                      <a:pt x="2145" y="681"/>
                      <a:pt x="2214" y="773"/>
                      <a:pt x="2244" y="828"/>
                    </a:cubicBezTo>
                    <a:cubicBezTo>
                      <a:pt x="2334" y="993"/>
                      <a:pt x="2409" y="1161"/>
                      <a:pt x="2508" y="1320"/>
                    </a:cubicBezTo>
                    <a:cubicBezTo>
                      <a:pt x="2570" y="1420"/>
                      <a:pt x="2503" y="1322"/>
                      <a:pt x="2544" y="1404"/>
                    </a:cubicBezTo>
                    <a:cubicBezTo>
                      <a:pt x="2563" y="1443"/>
                      <a:pt x="2641" y="1552"/>
                      <a:pt x="2652" y="1584"/>
                    </a:cubicBezTo>
                    <a:cubicBezTo>
                      <a:pt x="2670" y="1639"/>
                      <a:pt x="2656" y="1610"/>
                      <a:pt x="2700" y="1668"/>
                    </a:cubicBezTo>
                    <a:cubicBezTo>
                      <a:pt x="2724" y="1763"/>
                      <a:pt x="2693" y="1669"/>
                      <a:pt x="2760" y="1776"/>
                    </a:cubicBezTo>
                    <a:cubicBezTo>
                      <a:pt x="2767" y="1787"/>
                      <a:pt x="2765" y="1801"/>
                      <a:pt x="2772" y="1812"/>
                    </a:cubicBezTo>
                    <a:cubicBezTo>
                      <a:pt x="2781" y="1826"/>
                      <a:pt x="2798" y="1834"/>
                      <a:pt x="2808" y="1848"/>
                    </a:cubicBezTo>
                    <a:cubicBezTo>
                      <a:pt x="2858" y="1917"/>
                      <a:pt x="2919" y="2004"/>
                      <a:pt x="2964" y="2076"/>
                    </a:cubicBezTo>
                    <a:cubicBezTo>
                      <a:pt x="3034" y="2188"/>
                      <a:pt x="2946" y="2068"/>
                      <a:pt x="3012" y="2160"/>
                    </a:cubicBezTo>
                    <a:cubicBezTo>
                      <a:pt x="3050" y="2213"/>
                      <a:pt x="3100" y="2260"/>
                      <a:pt x="3132" y="2316"/>
                    </a:cubicBezTo>
                    <a:cubicBezTo>
                      <a:pt x="3141" y="2332"/>
                      <a:pt x="3146" y="2349"/>
                      <a:pt x="3156" y="2364"/>
                    </a:cubicBezTo>
                    <a:cubicBezTo>
                      <a:pt x="3166" y="2378"/>
                      <a:pt x="3192" y="2400"/>
                      <a:pt x="3192" y="2400"/>
                    </a:cubicBezTo>
                    <a:cubicBezTo>
                      <a:pt x="3216" y="2304"/>
                      <a:pt x="3264" y="2204"/>
                      <a:pt x="3348" y="2148"/>
                    </a:cubicBezTo>
                    <a:cubicBezTo>
                      <a:pt x="3391" y="2061"/>
                      <a:pt x="3472" y="1998"/>
                      <a:pt x="3528" y="1920"/>
                    </a:cubicBezTo>
                    <a:cubicBezTo>
                      <a:pt x="3538" y="1905"/>
                      <a:pt x="3542" y="1887"/>
                      <a:pt x="3552" y="1872"/>
                    </a:cubicBezTo>
                    <a:cubicBezTo>
                      <a:pt x="3562" y="1858"/>
                      <a:pt x="3578" y="1849"/>
                      <a:pt x="3588" y="1836"/>
                    </a:cubicBezTo>
                    <a:cubicBezTo>
                      <a:pt x="3618" y="1797"/>
                      <a:pt x="3643" y="1755"/>
                      <a:pt x="3672" y="1716"/>
                    </a:cubicBezTo>
                    <a:cubicBezTo>
                      <a:pt x="3685" y="1677"/>
                      <a:pt x="3719" y="1647"/>
                      <a:pt x="3732" y="1608"/>
                    </a:cubicBezTo>
                    <a:cubicBezTo>
                      <a:pt x="3736" y="1596"/>
                      <a:pt x="3738" y="1583"/>
                      <a:pt x="3744" y="1572"/>
                    </a:cubicBezTo>
                    <a:cubicBezTo>
                      <a:pt x="3766" y="1534"/>
                      <a:pt x="3785" y="1525"/>
                      <a:pt x="3804" y="1488"/>
                    </a:cubicBezTo>
                    <a:cubicBezTo>
                      <a:pt x="3810" y="1477"/>
                      <a:pt x="3810" y="1463"/>
                      <a:pt x="3816" y="1452"/>
                    </a:cubicBezTo>
                    <a:cubicBezTo>
                      <a:pt x="3838" y="1408"/>
                      <a:pt x="3877" y="1375"/>
                      <a:pt x="3900" y="1332"/>
                    </a:cubicBezTo>
                    <a:cubicBezTo>
                      <a:pt x="3976" y="1193"/>
                      <a:pt x="3916" y="1279"/>
                      <a:pt x="3984" y="1188"/>
                    </a:cubicBezTo>
                    <a:cubicBezTo>
                      <a:pt x="4033" y="1041"/>
                      <a:pt x="4118" y="911"/>
                      <a:pt x="4200" y="780"/>
                    </a:cubicBezTo>
                    <a:cubicBezTo>
                      <a:pt x="4236" y="722"/>
                      <a:pt x="4258" y="674"/>
                      <a:pt x="4308" y="624"/>
                    </a:cubicBezTo>
                    <a:cubicBezTo>
                      <a:pt x="4324" y="577"/>
                      <a:pt x="4358" y="559"/>
                      <a:pt x="4380" y="516"/>
                    </a:cubicBezTo>
                    <a:cubicBezTo>
                      <a:pt x="4403" y="470"/>
                      <a:pt x="4414" y="446"/>
                      <a:pt x="4452" y="408"/>
                    </a:cubicBezTo>
                    <a:cubicBezTo>
                      <a:pt x="4475" y="338"/>
                      <a:pt x="4518" y="282"/>
                      <a:pt x="4548" y="216"/>
                    </a:cubicBezTo>
                    <a:cubicBezTo>
                      <a:pt x="4558" y="193"/>
                      <a:pt x="4558" y="165"/>
                      <a:pt x="4572" y="144"/>
                    </a:cubicBezTo>
                    <a:cubicBezTo>
                      <a:pt x="4588" y="120"/>
                      <a:pt x="4611" y="99"/>
                      <a:pt x="4620" y="72"/>
                    </a:cubicBezTo>
                    <a:cubicBezTo>
                      <a:pt x="4624" y="60"/>
                      <a:pt x="4625" y="47"/>
                      <a:pt x="4632" y="36"/>
                    </a:cubicBezTo>
                    <a:cubicBezTo>
                      <a:pt x="4641" y="22"/>
                      <a:pt x="4668" y="0"/>
                      <a:pt x="4668" y="0"/>
                    </a:cubicBezTo>
                    <a:cubicBezTo>
                      <a:pt x="4660" y="16"/>
                      <a:pt x="4644" y="30"/>
                      <a:pt x="4644" y="48"/>
                    </a:cubicBezTo>
                    <a:cubicBezTo>
                      <a:pt x="4644" y="62"/>
                      <a:pt x="4655" y="6"/>
                      <a:pt x="4668" y="12"/>
                    </a:cubicBezTo>
                    <a:cubicBezTo>
                      <a:pt x="4707" y="31"/>
                      <a:pt x="4716" y="84"/>
                      <a:pt x="4740" y="120"/>
                    </a:cubicBezTo>
                    <a:cubicBezTo>
                      <a:pt x="4817" y="235"/>
                      <a:pt x="4892" y="405"/>
                      <a:pt x="5004" y="480"/>
                    </a:cubicBezTo>
                    <a:cubicBezTo>
                      <a:pt x="5066" y="574"/>
                      <a:pt x="5146" y="650"/>
                      <a:pt x="5208" y="744"/>
                    </a:cubicBezTo>
                    <a:cubicBezTo>
                      <a:pt x="5217" y="758"/>
                      <a:pt x="5234" y="766"/>
                      <a:pt x="5244" y="780"/>
                    </a:cubicBezTo>
                    <a:cubicBezTo>
                      <a:pt x="5254" y="795"/>
                      <a:pt x="5258" y="813"/>
                      <a:pt x="5268" y="828"/>
                    </a:cubicBezTo>
                    <a:cubicBezTo>
                      <a:pt x="5338" y="933"/>
                      <a:pt x="5414" y="1035"/>
                      <a:pt x="5484" y="1140"/>
                    </a:cubicBezTo>
                    <a:cubicBezTo>
                      <a:pt x="5514" y="1186"/>
                      <a:pt x="5515" y="1238"/>
                      <a:pt x="5544" y="1284"/>
                    </a:cubicBezTo>
                    <a:cubicBezTo>
                      <a:pt x="5604" y="1380"/>
                      <a:pt x="5664" y="1476"/>
                      <a:pt x="5724" y="1572"/>
                    </a:cubicBezTo>
                    <a:cubicBezTo>
                      <a:pt x="5733" y="1587"/>
                      <a:pt x="5737" y="1606"/>
                      <a:pt x="5748" y="1620"/>
                    </a:cubicBezTo>
                    <a:cubicBezTo>
                      <a:pt x="5762" y="1638"/>
                      <a:pt x="5781" y="1651"/>
                      <a:pt x="5796" y="1668"/>
                    </a:cubicBezTo>
                    <a:cubicBezTo>
                      <a:pt x="5876" y="1762"/>
                      <a:pt x="5716" y="1624"/>
                      <a:pt x="5892" y="1800"/>
                    </a:cubicBezTo>
                    <a:cubicBezTo>
                      <a:pt x="5967" y="1875"/>
                      <a:pt x="6047" y="1954"/>
                      <a:pt x="6108" y="2040"/>
                    </a:cubicBezTo>
                    <a:cubicBezTo>
                      <a:pt x="6196" y="2163"/>
                      <a:pt x="6042" y="1954"/>
                      <a:pt x="6168" y="2136"/>
                    </a:cubicBezTo>
                    <a:cubicBezTo>
                      <a:pt x="6191" y="2169"/>
                      <a:pt x="6240" y="2232"/>
                      <a:pt x="6240" y="2232"/>
                    </a:cubicBezTo>
                    <a:cubicBezTo>
                      <a:pt x="6271" y="2325"/>
                      <a:pt x="6327" y="2403"/>
                      <a:pt x="6396" y="2472"/>
                    </a:cubicBezTo>
                    <a:cubicBezTo>
                      <a:pt x="6404" y="2422"/>
                      <a:pt x="6413" y="2347"/>
                      <a:pt x="6444" y="2304"/>
                    </a:cubicBezTo>
                    <a:cubicBezTo>
                      <a:pt x="6558" y="2145"/>
                      <a:pt x="6430" y="2373"/>
                      <a:pt x="6528" y="2196"/>
                    </a:cubicBezTo>
                    <a:cubicBezTo>
                      <a:pt x="6584" y="2096"/>
                      <a:pt x="6651" y="2000"/>
                      <a:pt x="6720" y="1908"/>
                    </a:cubicBezTo>
                    <a:cubicBezTo>
                      <a:pt x="6738" y="1855"/>
                      <a:pt x="6773" y="1832"/>
                      <a:pt x="6804" y="1788"/>
                    </a:cubicBezTo>
                    <a:cubicBezTo>
                      <a:pt x="6832" y="1748"/>
                      <a:pt x="6850" y="1697"/>
                      <a:pt x="6876" y="1656"/>
                    </a:cubicBezTo>
                    <a:cubicBezTo>
                      <a:pt x="6914" y="1596"/>
                      <a:pt x="6954" y="1533"/>
                      <a:pt x="6996" y="1476"/>
                    </a:cubicBezTo>
                    <a:cubicBezTo>
                      <a:pt x="7019" y="1407"/>
                      <a:pt x="7072" y="1342"/>
                      <a:pt x="7116" y="1284"/>
                    </a:cubicBezTo>
                    <a:cubicBezTo>
                      <a:pt x="7132" y="1236"/>
                      <a:pt x="7128" y="1241"/>
                      <a:pt x="7164" y="1188"/>
                    </a:cubicBezTo>
                    <a:cubicBezTo>
                      <a:pt x="7187" y="1155"/>
                      <a:pt x="7236" y="1092"/>
                      <a:pt x="7236" y="1092"/>
                    </a:cubicBezTo>
                    <a:cubicBezTo>
                      <a:pt x="7266" y="1003"/>
                      <a:pt x="7334" y="925"/>
                      <a:pt x="7392" y="852"/>
                    </a:cubicBezTo>
                    <a:cubicBezTo>
                      <a:pt x="7426" y="718"/>
                      <a:pt x="7517" y="616"/>
                      <a:pt x="7572" y="492"/>
                    </a:cubicBezTo>
                    <a:cubicBezTo>
                      <a:pt x="7614" y="397"/>
                      <a:pt x="7615" y="287"/>
                      <a:pt x="7656" y="192"/>
                    </a:cubicBezTo>
                    <a:cubicBezTo>
                      <a:pt x="7678" y="140"/>
                      <a:pt x="7715" y="98"/>
                      <a:pt x="7740" y="48"/>
                    </a:cubicBezTo>
                    <a:cubicBezTo>
                      <a:pt x="7765" y="124"/>
                      <a:pt x="7824" y="179"/>
                      <a:pt x="7872" y="240"/>
                    </a:cubicBezTo>
                    <a:cubicBezTo>
                      <a:pt x="7932" y="317"/>
                      <a:pt x="7986" y="396"/>
                      <a:pt x="8052" y="468"/>
                    </a:cubicBezTo>
                    <a:cubicBezTo>
                      <a:pt x="8083" y="501"/>
                      <a:pt x="8128" y="524"/>
                      <a:pt x="8148" y="564"/>
                    </a:cubicBezTo>
                    <a:cubicBezTo>
                      <a:pt x="8240" y="749"/>
                      <a:pt x="8382" y="909"/>
                      <a:pt x="8496" y="1080"/>
                    </a:cubicBezTo>
                    <a:cubicBezTo>
                      <a:pt x="8509" y="1099"/>
                      <a:pt x="8522" y="1119"/>
                      <a:pt x="8532" y="1140"/>
                    </a:cubicBezTo>
                    <a:cubicBezTo>
                      <a:pt x="8538" y="1151"/>
                      <a:pt x="8538" y="1165"/>
                      <a:pt x="8544" y="1176"/>
                    </a:cubicBezTo>
                    <a:cubicBezTo>
                      <a:pt x="8577" y="1237"/>
                      <a:pt x="8619" y="1295"/>
                      <a:pt x="8652" y="1356"/>
                    </a:cubicBezTo>
                    <a:cubicBezTo>
                      <a:pt x="8679" y="1406"/>
                      <a:pt x="8696" y="1462"/>
                      <a:pt x="8724" y="1512"/>
                    </a:cubicBezTo>
                    <a:cubicBezTo>
                      <a:pt x="8786" y="1623"/>
                      <a:pt x="8880" y="1720"/>
                      <a:pt x="8964" y="1812"/>
                    </a:cubicBezTo>
                    <a:cubicBezTo>
                      <a:pt x="8995" y="1845"/>
                      <a:pt x="9040" y="1868"/>
                      <a:pt x="9060" y="1908"/>
                    </a:cubicBezTo>
                    <a:cubicBezTo>
                      <a:pt x="9091" y="1970"/>
                      <a:pt x="9140" y="2008"/>
                      <a:pt x="9180" y="2064"/>
                    </a:cubicBezTo>
                    <a:cubicBezTo>
                      <a:pt x="9234" y="2139"/>
                      <a:pt x="9283" y="2217"/>
                      <a:pt x="9336" y="2292"/>
                    </a:cubicBezTo>
                    <a:cubicBezTo>
                      <a:pt x="9377" y="2351"/>
                      <a:pt x="9416" y="2412"/>
                      <a:pt x="9456" y="2472"/>
                    </a:cubicBezTo>
                    <a:cubicBezTo>
                      <a:pt x="9461" y="2479"/>
                      <a:pt x="9448" y="2488"/>
                      <a:pt x="9444" y="2496"/>
                    </a:cubicBezTo>
                  </a:path>
                </a:pathLst>
              </a:custGeom>
              <a:noFill/>
              <a:ln w="9525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24" name="Rectangle 183" descr="Horizontal brick"/>
              <p:cNvSpPr>
                <a:spLocks noChangeArrowheads="1"/>
              </p:cNvSpPr>
              <p:nvPr/>
            </p:nvSpPr>
            <p:spPr bwMode="auto">
              <a:xfrm>
                <a:off x="10803" y="105"/>
                <a:ext cx="115" cy="936"/>
              </a:xfrm>
              <a:prstGeom prst="rect">
                <a:avLst/>
              </a:prstGeom>
              <a:pattFill prst="horzBrick">
                <a:fgClr>
                  <a:srgbClr val="000000"/>
                </a:fgClr>
                <a:bgClr>
                  <a:srgbClr val="FFFFFF"/>
                </a:bgClr>
              </a:patt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2238" tIns="36119" rIns="72238" bIns="36119"/>
              <a:lstStyle/>
              <a:p>
                <a:endParaRPr lang="ru-RU"/>
              </a:p>
            </p:txBody>
          </p:sp>
          <p:grpSp>
            <p:nvGrpSpPr>
              <p:cNvPr id="8" name="Group 184"/>
              <p:cNvGrpSpPr>
                <a:grpSpLocks/>
              </p:cNvGrpSpPr>
              <p:nvPr/>
            </p:nvGrpSpPr>
            <p:grpSpPr bwMode="auto">
              <a:xfrm>
                <a:off x="9149" y="495"/>
                <a:ext cx="744" cy="174"/>
                <a:chOff x="6537" y="1674"/>
                <a:chExt cx="763" cy="197"/>
              </a:xfrm>
            </p:grpSpPr>
            <p:sp>
              <p:nvSpPr>
                <p:cNvPr id="1226" name="Freeform 185"/>
                <p:cNvSpPr>
                  <a:spLocks/>
                </p:cNvSpPr>
                <p:nvPr/>
              </p:nvSpPr>
              <p:spPr bwMode="auto">
                <a:xfrm>
                  <a:off x="6537" y="1674"/>
                  <a:ext cx="379" cy="197"/>
                </a:xfrm>
                <a:custGeom>
                  <a:avLst/>
                  <a:gdLst>
                    <a:gd name="T0" fmla="*/ 60 w 9461"/>
                    <a:gd name="T1" fmla="*/ 2040 h 2496"/>
                    <a:gd name="T2" fmla="*/ 384 w 9461"/>
                    <a:gd name="T3" fmla="*/ 1644 h 2496"/>
                    <a:gd name="T4" fmla="*/ 576 w 9461"/>
                    <a:gd name="T5" fmla="*/ 1380 h 2496"/>
                    <a:gd name="T6" fmla="*/ 864 w 9461"/>
                    <a:gd name="T7" fmla="*/ 1008 h 2496"/>
                    <a:gd name="T8" fmla="*/ 1188 w 9461"/>
                    <a:gd name="T9" fmla="*/ 612 h 2496"/>
                    <a:gd name="T10" fmla="*/ 1416 w 9461"/>
                    <a:gd name="T11" fmla="*/ 336 h 2496"/>
                    <a:gd name="T12" fmla="*/ 1584 w 9461"/>
                    <a:gd name="T13" fmla="*/ 108 h 2496"/>
                    <a:gd name="T14" fmla="*/ 1620 w 9461"/>
                    <a:gd name="T15" fmla="*/ 48 h 2496"/>
                    <a:gd name="T16" fmla="*/ 1728 w 9461"/>
                    <a:gd name="T17" fmla="*/ 156 h 2496"/>
                    <a:gd name="T18" fmla="*/ 2052 w 9461"/>
                    <a:gd name="T19" fmla="*/ 576 h 2496"/>
                    <a:gd name="T20" fmla="*/ 2244 w 9461"/>
                    <a:gd name="T21" fmla="*/ 828 h 2496"/>
                    <a:gd name="T22" fmla="*/ 2544 w 9461"/>
                    <a:gd name="T23" fmla="*/ 1404 h 2496"/>
                    <a:gd name="T24" fmla="*/ 2700 w 9461"/>
                    <a:gd name="T25" fmla="*/ 1668 h 2496"/>
                    <a:gd name="T26" fmla="*/ 2772 w 9461"/>
                    <a:gd name="T27" fmla="*/ 1812 h 2496"/>
                    <a:gd name="T28" fmla="*/ 2964 w 9461"/>
                    <a:gd name="T29" fmla="*/ 2076 h 2496"/>
                    <a:gd name="T30" fmla="*/ 3132 w 9461"/>
                    <a:gd name="T31" fmla="*/ 2316 h 2496"/>
                    <a:gd name="T32" fmla="*/ 3192 w 9461"/>
                    <a:gd name="T33" fmla="*/ 2400 h 2496"/>
                    <a:gd name="T34" fmla="*/ 3528 w 9461"/>
                    <a:gd name="T35" fmla="*/ 1920 h 2496"/>
                    <a:gd name="T36" fmla="*/ 3588 w 9461"/>
                    <a:gd name="T37" fmla="*/ 1836 h 2496"/>
                    <a:gd name="T38" fmla="*/ 3732 w 9461"/>
                    <a:gd name="T39" fmla="*/ 1608 h 2496"/>
                    <a:gd name="T40" fmla="*/ 3804 w 9461"/>
                    <a:gd name="T41" fmla="*/ 1488 h 2496"/>
                    <a:gd name="T42" fmla="*/ 3900 w 9461"/>
                    <a:gd name="T43" fmla="*/ 1332 h 2496"/>
                    <a:gd name="T44" fmla="*/ 4200 w 9461"/>
                    <a:gd name="T45" fmla="*/ 780 h 2496"/>
                    <a:gd name="T46" fmla="*/ 4380 w 9461"/>
                    <a:gd name="T47" fmla="*/ 516 h 2496"/>
                    <a:gd name="T48" fmla="*/ 4548 w 9461"/>
                    <a:gd name="T49" fmla="*/ 216 h 2496"/>
                    <a:gd name="T50" fmla="*/ 4620 w 9461"/>
                    <a:gd name="T51" fmla="*/ 72 h 2496"/>
                    <a:gd name="T52" fmla="*/ 4668 w 9461"/>
                    <a:gd name="T53" fmla="*/ 0 h 2496"/>
                    <a:gd name="T54" fmla="*/ 4668 w 9461"/>
                    <a:gd name="T55" fmla="*/ 12 h 2496"/>
                    <a:gd name="T56" fmla="*/ 5004 w 9461"/>
                    <a:gd name="T57" fmla="*/ 480 h 2496"/>
                    <a:gd name="T58" fmla="*/ 5244 w 9461"/>
                    <a:gd name="T59" fmla="*/ 780 h 2496"/>
                    <a:gd name="T60" fmla="*/ 5484 w 9461"/>
                    <a:gd name="T61" fmla="*/ 1140 h 2496"/>
                    <a:gd name="T62" fmla="*/ 5724 w 9461"/>
                    <a:gd name="T63" fmla="*/ 1572 h 2496"/>
                    <a:gd name="T64" fmla="*/ 5796 w 9461"/>
                    <a:gd name="T65" fmla="*/ 1668 h 2496"/>
                    <a:gd name="T66" fmla="*/ 6108 w 9461"/>
                    <a:gd name="T67" fmla="*/ 2040 h 2496"/>
                    <a:gd name="T68" fmla="*/ 6240 w 9461"/>
                    <a:gd name="T69" fmla="*/ 2232 h 2496"/>
                    <a:gd name="T70" fmla="*/ 6444 w 9461"/>
                    <a:gd name="T71" fmla="*/ 2304 h 2496"/>
                    <a:gd name="T72" fmla="*/ 6720 w 9461"/>
                    <a:gd name="T73" fmla="*/ 1908 h 2496"/>
                    <a:gd name="T74" fmla="*/ 6876 w 9461"/>
                    <a:gd name="T75" fmla="*/ 1656 h 2496"/>
                    <a:gd name="T76" fmla="*/ 7116 w 9461"/>
                    <a:gd name="T77" fmla="*/ 1284 h 2496"/>
                    <a:gd name="T78" fmla="*/ 7236 w 9461"/>
                    <a:gd name="T79" fmla="*/ 1092 h 2496"/>
                    <a:gd name="T80" fmla="*/ 7572 w 9461"/>
                    <a:gd name="T81" fmla="*/ 492 h 2496"/>
                    <a:gd name="T82" fmla="*/ 7740 w 9461"/>
                    <a:gd name="T83" fmla="*/ 48 h 2496"/>
                    <a:gd name="T84" fmla="*/ 8052 w 9461"/>
                    <a:gd name="T85" fmla="*/ 468 h 2496"/>
                    <a:gd name="T86" fmla="*/ 8496 w 9461"/>
                    <a:gd name="T87" fmla="*/ 1080 h 2496"/>
                    <a:gd name="T88" fmla="*/ 8544 w 9461"/>
                    <a:gd name="T89" fmla="*/ 1176 h 2496"/>
                    <a:gd name="T90" fmla="*/ 8724 w 9461"/>
                    <a:gd name="T91" fmla="*/ 1512 h 2496"/>
                    <a:gd name="T92" fmla="*/ 9060 w 9461"/>
                    <a:gd name="T93" fmla="*/ 1908 h 2496"/>
                    <a:gd name="T94" fmla="*/ 9336 w 9461"/>
                    <a:gd name="T95" fmla="*/ 2292 h 2496"/>
                    <a:gd name="T96" fmla="*/ 9444 w 9461"/>
                    <a:gd name="T97" fmla="*/ 2496 h 249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9461"/>
                    <a:gd name="T148" fmla="*/ 0 h 2496"/>
                    <a:gd name="T149" fmla="*/ 9461 w 9461"/>
                    <a:gd name="T150" fmla="*/ 2496 h 249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9461" h="2496">
                      <a:moveTo>
                        <a:pt x="0" y="2196"/>
                      </a:moveTo>
                      <a:cubicBezTo>
                        <a:pt x="20" y="2147"/>
                        <a:pt x="29" y="2083"/>
                        <a:pt x="60" y="2040"/>
                      </a:cubicBezTo>
                      <a:cubicBezTo>
                        <a:pt x="115" y="1963"/>
                        <a:pt x="192" y="1886"/>
                        <a:pt x="252" y="1812"/>
                      </a:cubicBezTo>
                      <a:cubicBezTo>
                        <a:pt x="299" y="1755"/>
                        <a:pt x="333" y="1695"/>
                        <a:pt x="384" y="1644"/>
                      </a:cubicBezTo>
                      <a:cubicBezTo>
                        <a:pt x="408" y="1572"/>
                        <a:pt x="462" y="1506"/>
                        <a:pt x="516" y="1452"/>
                      </a:cubicBezTo>
                      <a:cubicBezTo>
                        <a:pt x="539" y="1383"/>
                        <a:pt x="511" y="1445"/>
                        <a:pt x="576" y="1380"/>
                      </a:cubicBezTo>
                      <a:cubicBezTo>
                        <a:pt x="643" y="1313"/>
                        <a:pt x="676" y="1217"/>
                        <a:pt x="756" y="1164"/>
                      </a:cubicBezTo>
                      <a:cubicBezTo>
                        <a:pt x="775" y="1106"/>
                        <a:pt x="828" y="1059"/>
                        <a:pt x="864" y="1008"/>
                      </a:cubicBezTo>
                      <a:cubicBezTo>
                        <a:pt x="943" y="895"/>
                        <a:pt x="1025" y="786"/>
                        <a:pt x="1116" y="684"/>
                      </a:cubicBezTo>
                      <a:cubicBezTo>
                        <a:pt x="1139" y="659"/>
                        <a:pt x="1169" y="640"/>
                        <a:pt x="1188" y="612"/>
                      </a:cubicBezTo>
                      <a:cubicBezTo>
                        <a:pt x="1234" y="544"/>
                        <a:pt x="1277" y="481"/>
                        <a:pt x="1332" y="420"/>
                      </a:cubicBezTo>
                      <a:cubicBezTo>
                        <a:pt x="1359" y="391"/>
                        <a:pt x="1396" y="370"/>
                        <a:pt x="1416" y="336"/>
                      </a:cubicBezTo>
                      <a:cubicBezTo>
                        <a:pt x="1459" y="264"/>
                        <a:pt x="1433" y="289"/>
                        <a:pt x="1488" y="252"/>
                      </a:cubicBezTo>
                      <a:cubicBezTo>
                        <a:pt x="1520" y="204"/>
                        <a:pt x="1552" y="156"/>
                        <a:pt x="1584" y="108"/>
                      </a:cubicBezTo>
                      <a:cubicBezTo>
                        <a:pt x="1602" y="81"/>
                        <a:pt x="1632" y="46"/>
                        <a:pt x="1632" y="12"/>
                      </a:cubicBezTo>
                      <a:cubicBezTo>
                        <a:pt x="1628" y="24"/>
                        <a:pt x="1612" y="38"/>
                        <a:pt x="1620" y="48"/>
                      </a:cubicBezTo>
                      <a:cubicBezTo>
                        <a:pt x="1633" y="65"/>
                        <a:pt x="1662" y="59"/>
                        <a:pt x="1680" y="72"/>
                      </a:cubicBezTo>
                      <a:cubicBezTo>
                        <a:pt x="1695" y="82"/>
                        <a:pt x="1722" y="145"/>
                        <a:pt x="1728" y="156"/>
                      </a:cubicBezTo>
                      <a:cubicBezTo>
                        <a:pt x="1785" y="252"/>
                        <a:pt x="1855" y="341"/>
                        <a:pt x="1920" y="432"/>
                      </a:cubicBezTo>
                      <a:cubicBezTo>
                        <a:pt x="1957" y="484"/>
                        <a:pt x="1999" y="541"/>
                        <a:pt x="2052" y="576"/>
                      </a:cubicBezTo>
                      <a:cubicBezTo>
                        <a:pt x="2075" y="646"/>
                        <a:pt x="2046" y="582"/>
                        <a:pt x="2100" y="636"/>
                      </a:cubicBezTo>
                      <a:cubicBezTo>
                        <a:pt x="2145" y="681"/>
                        <a:pt x="2214" y="773"/>
                        <a:pt x="2244" y="828"/>
                      </a:cubicBezTo>
                      <a:cubicBezTo>
                        <a:pt x="2334" y="993"/>
                        <a:pt x="2409" y="1161"/>
                        <a:pt x="2508" y="1320"/>
                      </a:cubicBezTo>
                      <a:cubicBezTo>
                        <a:pt x="2570" y="1420"/>
                        <a:pt x="2503" y="1322"/>
                        <a:pt x="2544" y="1404"/>
                      </a:cubicBezTo>
                      <a:cubicBezTo>
                        <a:pt x="2563" y="1443"/>
                        <a:pt x="2641" y="1552"/>
                        <a:pt x="2652" y="1584"/>
                      </a:cubicBezTo>
                      <a:cubicBezTo>
                        <a:pt x="2670" y="1639"/>
                        <a:pt x="2656" y="1610"/>
                        <a:pt x="2700" y="1668"/>
                      </a:cubicBezTo>
                      <a:cubicBezTo>
                        <a:pt x="2724" y="1763"/>
                        <a:pt x="2693" y="1669"/>
                        <a:pt x="2760" y="1776"/>
                      </a:cubicBezTo>
                      <a:cubicBezTo>
                        <a:pt x="2767" y="1787"/>
                        <a:pt x="2765" y="1801"/>
                        <a:pt x="2772" y="1812"/>
                      </a:cubicBezTo>
                      <a:cubicBezTo>
                        <a:pt x="2781" y="1826"/>
                        <a:pt x="2798" y="1834"/>
                        <a:pt x="2808" y="1848"/>
                      </a:cubicBezTo>
                      <a:cubicBezTo>
                        <a:pt x="2858" y="1917"/>
                        <a:pt x="2919" y="2004"/>
                        <a:pt x="2964" y="2076"/>
                      </a:cubicBezTo>
                      <a:cubicBezTo>
                        <a:pt x="3034" y="2188"/>
                        <a:pt x="2946" y="2068"/>
                        <a:pt x="3012" y="2160"/>
                      </a:cubicBezTo>
                      <a:cubicBezTo>
                        <a:pt x="3050" y="2213"/>
                        <a:pt x="3100" y="2260"/>
                        <a:pt x="3132" y="2316"/>
                      </a:cubicBezTo>
                      <a:cubicBezTo>
                        <a:pt x="3141" y="2332"/>
                        <a:pt x="3146" y="2349"/>
                        <a:pt x="3156" y="2364"/>
                      </a:cubicBezTo>
                      <a:cubicBezTo>
                        <a:pt x="3166" y="2378"/>
                        <a:pt x="3192" y="2400"/>
                        <a:pt x="3192" y="2400"/>
                      </a:cubicBezTo>
                      <a:cubicBezTo>
                        <a:pt x="3216" y="2304"/>
                        <a:pt x="3264" y="2204"/>
                        <a:pt x="3348" y="2148"/>
                      </a:cubicBezTo>
                      <a:cubicBezTo>
                        <a:pt x="3391" y="2061"/>
                        <a:pt x="3472" y="1998"/>
                        <a:pt x="3528" y="1920"/>
                      </a:cubicBezTo>
                      <a:cubicBezTo>
                        <a:pt x="3538" y="1905"/>
                        <a:pt x="3542" y="1887"/>
                        <a:pt x="3552" y="1872"/>
                      </a:cubicBezTo>
                      <a:cubicBezTo>
                        <a:pt x="3562" y="1858"/>
                        <a:pt x="3578" y="1849"/>
                        <a:pt x="3588" y="1836"/>
                      </a:cubicBezTo>
                      <a:cubicBezTo>
                        <a:pt x="3618" y="1797"/>
                        <a:pt x="3643" y="1755"/>
                        <a:pt x="3672" y="1716"/>
                      </a:cubicBezTo>
                      <a:cubicBezTo>
                        <a:pt x="3685" y="1677"/>
                        <a:pt x="3719" y="1647"/>
                        <a:pt x="3732" y="1608"/>
                      </a:cubicBezTo>
                      <a:cubicBezTo>
                        <a:pt x="3736" y="1596"/>
                        <a:pt x="3738" y="1583"/>
                        <a:pt x="3744" y="1572"/>
                      </a:cubicBezTo>
                      <a:cubicBezTo>
                        <a:pt x="3766" y="1534"/>
                        <a:pt x="3785" y="1525"/>
                        <a:pt x="3804" y="1488"/>
                      </a:cubicBezTo>
                      <a:cubicBezTo>
                        <a:pt x="3810" y="1477"/>
                        <a:pt x="3810" y="1463"/>
                        <a:pt x="3816" y="1452"/>
                      </a:cubicBezTo>
                      <a:cubicBezTo>
                        <a:pt x="3838" y="1408"/>
                        <a:pt x="3877" y="1375"/>
                        <a:pt x="3900" y="1332"/>
                      </a:cubicBezTo>
                      <a:cubicBezTo>
                        <a:pt x="3976" y="1193"/>
                        <a:pt x="3916" y="1279"/>
                        <a:pt x="3984" y="1188"/>
                      </a:cubicBezTo>
                      <a:cubicBezTo>
                        <a:pt x="4033" y="1041"/>
                        <a:pt x="4118" y="911"/>
                        <a:pt x="4200" y="780"/>
                      </a:cubicBezTo>
                      <a:cubicBezTo>
                        <a:pt x="4236" y="722"/>
                        <a:pt x="4258" y="674"/>
                        <a:pt x="4308" y="624"/>
                      </a:cubicBezTo>
                      <a:cubicBezTo>
                        <a:pt x="4324" y="577"/>
                        <a:pt x="4358" y="559"/>
                        <a:pt x="4380" y="516"/>
                      </a:cubicBezTo>
                      <a:cubicBezTo>
                        <a:pt x="4403" y="470"/>
                        <a:pt x="4414" y="446"/>
                        <a:pt x="4452" y="408"/>
                      </a:cubicBezTo>
                      <a:cubicBezTo>
                        <a:pt x="4475" y="338"/>
                        <a:pt x="4518" y="282"/>
                        <a:pt x="4548" y="216"/>
                      </a:cubicBezTo>
                      <a:cubicBezTo>
                        <a:pt x="4558" y="193"/>
                        <a:pt x="4558" y="165"/>
                        <a:pt x="4572" y="144"/>
                      </a:cubicBezTo>
                      <a:cubicBezTo>
                        <a:pt x="4588" y="120"/>
                        <a:pt x="4611" y="99"/>
                        <a:pt x="4620" y="72"/>
                      </a:cubicBezTo>
                      <a:cubicBezTo>
                        <a:pt x="4624" y="60"/>
                        <a:pt x="4625" y="47"/>
                        <a:pt x="4632" y="36"/>
                      </a:cubicBezTo>
                      <a:cubicBezTo>
                        <a:pt x="4641" y="22"/>
                        <a:pt x="4668" y="0"/>
                        <a:pt x="4668" y="0"/>
                      </a:cubicBezTo>
                      <a:cubicBezTo>
                        <a:pt x="4660" y="16"/>
                        <a:pt x="4644" y="30"/>
                        <a:pt x="4644" y="48"/>
                      </a:cubicBezTo>
                      <a:cubicBezTo>
                        <a:pt x="4644" y="62"/>
                        <a:pt x="4655" y="6"/>
                        <a:pt x="4668" y="12"/>
                      </a:cubicBezTo>
                      <a:cubicBezTo>
                        <a:pt x="4707" y="31"/>
                        <a:pt x="4716" y="84"/>
                        <a:pt x="4740" y="120"/>
                      </a:cubicBezTo>
                      <a:cubicBezTo>
                        <a:pt x="4817" y="235"/>
                        <a:pt x="4892" y="405"/>
                        <a:pt x="5004" y="480"/>
                      </a:cubicBezTo>
                      <a:cubicBezTo>
                        <a:pt x="5066" y="574"/>
                        <a:pt x="5146" y="650"/>
                        <a:pt x="5208" y="744"/>
                      </a:cubicBezTo>
                      <a:cubicBezTo>
                        <a:pt x="5217" y="758"/>
                        <a:pt x="5234" y="766"/>
                        <a:pt x="5244" y="780"/>
                      </a:cubicBezTo>
                      <a:cubicBezTo>
                        <a:pt x="5254" y="795"/>
                        <a:pt x="5258" y="813"/>
                        <a:pt x="5268" y="828"/>
                      </a:cubicBezTo>
                      <a:cubicBezTo>
                        <a:pt x="5338" y="933"/>
                        <a:pt x="5414" y="1035"/>
                        <a:pt x="5484" y="1140"/>
                      </a:cubicBezTo>
                      <a:cubicBezTo>
                        <a:pt x="5514" y="1186"/>
                        <a:pt x="5515" y="1238"/>
                        <a:pt x="5544" y="1284"/>
                      </a:cubicBezTo>
                      <a:cubicBezTo>
                        <a:pt x="5604" y="1380"/>
                        <a:pt x="5664" y="1476"/>
                        <a:pt x="5724" y="1572"/>
                      </a:cubicBezTo>
                      <a:cubicBezTo>
                        <a:pt x="5733" y="1587"/>
                        <a:pt x="5737" y="1606"/>
                        <a:pt x="5748" y="1620"/>
                      </a:cubicBezTo>
                      <a:cubicBezTo>
                        <a:pt x="5762" y="1638"/>
                        <a:pt x="5781" y="1651"/>
                        <a:pt x="5796" y="1668"/>
                      </a:cubicBezTo>
                      <a:cubicBezTo>
                        <a:pt x="5876" y="1762"/>
                        <a:pt x="5716" y="1624"/>
                        <a:pt x="5892" y="1800"/>
                      </a:cubicBezTo>
                      <a:cubicBezTo>
                        <a:pt x="5967" y="1875"/>
                        <a:pt x="6047" y="1954"/>
                        <a:pt x="6108" y="2040"/>
                      </a:cubicBezTo>
                      <a:cubicBezTo>
                        <a:pt x="6196" y="2163"/>
                        <a:pt x="6042" y="1954"/>
                        <a:pt x="6168" y="2136"/>
                      </a:cubicBezTo>
                      <a:cubicBezTo>
                        <a:pt x="6191" y="2169"/>
                        <a:pt x="6240" y="2232"/>
                        <a:pt x="6240" y="2232"/>
                      </a:cubicBezTo>
                      <a:cubicBezTo>
                        <a:pt x="6271" y="2325"/>
                        <a:pt x="6327" y="2403"/>
                        <a:pt x="6396" y="2472"/>
                      </a:cubicBezTo>
                      <a:cubicBezTo>
                        <a:pt x="6404" y="2422"/>
                        <a:pt x="6413" y="2347"/>
                        <a:pt x="6444" y="2304"/>
                      </a:cubicBezTo>
                      <a:cubicBezTo>
                        <a:pt x="6558" y="2145"/>
                        <a:pt x="6430" y="2373"/>
                        <a:pt x="6528" y="2196"/>
                      </a:cubicBezTo>
                      <a:cubicBezTo>
                        <a:pt x="6584" y="2096"/>
                        <a:pt x="6651" y="2000"/>
                        <a:pt x="6720" y="1908"/>
                      </a:cubicBezTo>
                      <a:cubicBezTo>
                        <a:pt x="6738" y="1855"/>
                        <a:pt x="6773" y="1832"/>
                        <a:pt x="6804" y="1788"/>
                      </a:cubicBezTo>
                      <a:cubicBezTo>
                        <a:pt x="6832" y="1748"/>
                        <a:pt x="6850" y="1697"/>
                        <a:pt x="6876" y="1656"/>
                      </a:cubicBezTo>
                      <a:cubicBezTo>
                        <a:pt x="6914" y="1596"/>
                        <a:pt x="6954" y="1533"/>
                        <a:pt x="6996" y="1476"/>
                      </a:cubicBezTo>
                      <a:cubicBezTo>
                        <a:pt x="7019" y="1407"/>
                        <a:pt x="7072" y="1342"/>
                        <a:pt x="7116" y="1284"/>
                      </a:cubicBezTo>
                      <a:cubicBezTo>
                        <a:pt x="7132" y="1236"/>
                        <a:pt x="7128" y="1241"/>
                        <a:pt x="7164" y="1188"/>
                      </a:cubicBezTo>
                      <a:cubicBezTo>
                        <a:pt x="7187" y="1155"/>
                        <a:pt x="7236" y="1092"/>
                        <a:pt x="7236" y="1092"/>
                      </a:cubicBezTo>
                      <a:cubicBezTo>
                        <a:pt x="7266" y="1003"/>
                        <a:pt x="7334" y="925"/>
                        <a:pt x="7392" y="852"/>
                      </a:cubicBezTo>
                      <a:cubicBezTo>
                        <a:pt x="7426" y="718"/>
                        <a:pt x="7517" y="616"/>
                        <a:pt x="7572" y="492"/>
                      </a:cubicBezTo>
                      <a:cubicBezTo>
                        <a:pt x="7614" y="397"/>
                        <a:pt x="7615" y="287"/>
                        <a:pt x="7656" y="192"/>
                      </a:cubicBezTo>
                      <a:cubicBezTo>
                        <a:pt x="7678" y="140"/>
                        <a:pt x="7715" y="98"/>
                        <a:pt x="7740" y="48"/>
                      </a:cubicBezTo>
                      <a:cubicBezTo>
                        <a:pt x="7765" y="124"/>
                        <a:pt x="7824" y="179"/>
                        <a:pt x="7872" y="240"/>
                      </a:cubicBezTo>
                      <a:cubicBezTo>
                        <a:pt x="7932" y="317"/>
                        <a:pt x="7986" y="396"/>
                        <a:pt x="8052" y="468"/>
                      </a:cubicBezTo>
                      <a:cubicBezTo>
                        <a:pt x="8083" y="501"/>
                        <a:pt x="8128" y="524"/>
                        <a:pt x="8148" y="564"/>
                      </a:cubicBezTo>
                      <a:cubicBezTo>
                        <a:pt x="8240" y="749"/>
                        <a:pt x="8382" y="909"/>
                        <a:pt x="8496" y="1080"/>
                      </a:cubicBezTo>
                      <a:cubicBezTo>
                        <a:pt x="8509" y="1099"/>
                        <a:pt x="8522" y="1119"/>
                        <a:pt x="8532" y="1140"/>
                      </a:cubicBezTo>
                      <a:cubicBezTo>
                        <a:pt x="8538" y="1151"/>
                        <a:pt x="8538" y="1165"/>
                        <a:pt x="8544" y="1176"/>
                      </a:cubicBezTo>
                      <a:cubicBezTo>
                        <a:pt x="8577" y="1237"/>
                        <a:pt x="8619" y="1295"/>
                        <a:pt x="8652" y="1356"/>
                      </a:cubicBezTo>
                      <a:cubicBezTo>
                        <a:pt x="8679" y="1406"/>
                        <a:pt x="8696" y="1462"/>
                        <a:pt x="8724" y="1512"/>
                      </a:cubicBezTo>
                      <a:cubicBezTo>
                        <a:pt x="8786" y="1623"/>
                        <a:pt x="8880" y="1720"/>
                        <a:pt x="8964" y="1812"/>
                      </a:cubicBezTo>
                      <a:cubicBezTo>
                        <a:pt x="8995" y="1845"/>
                        <a:pt x="9040" y="1868"/>
                        <a:pt x="9060" y="1908"/>
                      </a:cubicBezTo>
                      <a:cubicBezTo>
                        <a:pt x="9091" y="1970"/>
                        <a:pt x="9140" y="2008"/>
                        <a:pt x="9180" y="2064"/>
                      </a:cubicBezTo>
                      <a:cubicBezTo>
                        <a:pt x="9234" y="2139"/>
                        <a:pt x="9283" y="2217"/>
                        <a:pt x="9336" y="2292"/>
                      </a:cubicBezTo>
                      <a:cubicBezTo>
                        <a:pt x="9377" y="2351"/>
                        <a:pt x="9416" y="2412"/>
                        <a:pt x="9456" y="2472"/>
                      </a:cubicBezTo>
                      <a:cubicBezTo>
                        <a:pt x="9461" y="2479"/>
                        <a:pt x="9448" y="2488"/>
                        <a:pt x="9444" y="2496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27" name="Freeform 186"/>
                <p:cNvSpPr>
                  <a:spLocks/>
                </p:cNvSpPr>
                <p:nvPr/>
              </p:nvSpPr>
              <p:spPr bwMode="auto">
                <a:xfrm>
                  <a:off x="6921" y="1674"/>
                  <a:ext cx="379" cy="197"/>
                </a:xfrm>
                <a:custGeom>
                  <a:avLst/>
                  <a:gdLst>
                    <a:gd name="T0" fmla="*/ 60 w 9461"/>
                    <a:gd name="T1" fmla="*/ 2040 h 2496"/>
                    <a:gd name="T2" fmla="*/ 384 w 9461"/>
                    <a:gd name="T3" fmla="*/ 1644 h 2496"/>
                    <a:gd name="T4" fmla="*/ 576 w 9461"/>
                    <a:gd name="T5" fmla="*/ 1380 h 2496"/>
                    <a:gd name="T6" fmla="*/ 864 w 9461"/>
                    <a:gd name="T7" fmla="*/ 1008 h 2496"/>
                    <a:gd name="T8" fmla="*/ 1188 w 9461"/>
                    <a:gd name="T9" fmla="*/ 612 h 2496"/>
                    <a:gd name="T10" fmla="*/ 1416 w 9461"/>
                    <a:gd name="T11" fmla="*/ 336 h 2496"/>
                    <a:gd name="T12" fmla="*/ 1584 w 9461"/>
                    <a:gd name="T13" fmla="*/ 108 h 2496"/>
                    <a:gd name="T14" fmla="*/ 1620 w 9461"/>
                    <a:gd name="T15" fmla="*/ 48 h 2496"/>
                    <a:gd name="T16" fmla="*/ 1728 w 9461"/>
                    <a:gd name="T17" fmla="*/ 156 h 2496"/>
                    <a:gd name="T18" fmla="*/ 2052 w 9461"/>
                    <a:gd name="T19" fmla="*/ 576 h 2496"/>
                    <a:gd name="T20" fmla="*/ 2244 w 9461"/>
                    <a:gd name="T21" fmla="*/ 828 h 2496"/>
                    <a:gd name="T22" fmla="*/ 2544 w 9461"/>
                    <a:gd name="T23" fmla="*/ 1404 h 2496"/>
                    <a:gd name="T24" fmla="*/ 2700 w 9461"/>
                    <a:gd name="T25" fmla="*/ 1668 h 2496"/>
                    <a:gd name="T26" fmla="*/ 2772 w 9461"/>
                    <a:gd name="T27" fmla="*/ 1812 h 2496"/>
                    <a:gd name="T28" fmla="*/ 2964 w 9461"/>
                    <a:gd name="T29" fmla="*/ 2076 h 2496"/>
                    <a:gd name="T30" fmla="*/ 3132 w 9461"/>
                    <a:gd name="T31" fmla="*/ 2316 h 2496"/>
                    <a:gd name="T32" fmla="*/ 3192 w 9461"/>
                    <a:gd name="T33" fmla="*/ 2400 h 2496"/>
                    <a:gd name="T34" fmla="*/ 3528 w 9461"/>
                    <a:gd name="T35" fmla="*/ 1920 h 2496"/>
                    <a:gd name="T36" fmla="*/ 3588 w 9461"/>
                    <a:gd name="T37" fmla="*/ 1836 h 2496"/>
                    <a:gd name="T38" fmla="*/ 3732 w 9461"/>
                    <a:gd name="T39" fmla="*/ 1608 h 2496"/>
                    <a:gd name="T40" fmla="*/ 3804 w 9461"/>
                    <a:gd name="T41" fmla="*/ 1488 h 2496"/>
                    <a:gd name="T42" fmla="*/ 3900 w 9461"/>
                    <a:gd name="T43" fmla="*/ 1332 h 2496"/>
                    <a:gd name="T44" fmla="*/ 4200 w 9461"/>
                    <a:gd name="T45" fmla="*/ 780 h 2496"/>
                    <a:gd name="T46" fmla="*/ 4380 w 9461"/>
                    <a:gd name="T47" fmla="*/ 516 h 2496"/>
                    <a:gd name="T48" fmla="*/ 4548 w 9461"/>
                    <a:gd name="T49" fmla="*/ 216 h 2496"/>
                    <a:gd name="T50" fmla="*/ 4620 w 9461"/>
                    <a:gd name="T51" fmla="*/ 72 h 2496"/>
                    <a:gd name="T52" fmla="*/ 4668 w 9461"/>
                    <a:gd name="T53" fmla="*/ 0 h 2496"/>
                    <a:gd name="T54" fmla="*/ 4668 w 9461"/>
                    <a:gd name="T55" fmla="*/ 12 h 2496"/>
                    <a:gd name="T56" fmla="*/ 5004 w 9461"/>
                    <a:gd name="T57" fmla="*/ 480 h 2496"/>
                    <a:gd name="T58" fmla="*/ 5244 w 9461"/>
                    <a:gd name="T59" fmla="*/ 780 h 2496"/>
                    <a:gd name="T60" fmla="*/ 5484 w 9461"/>
                    <a:gd name="T61" fmla="*/ 1140 h 2496"/>
                    <a:gd name="T62" fmla="*/ 5724 w 9461"/>
                    <a:gd name="T63" fmla="*/ 1572 h 2496"/>
                    <a:gd name="T64" fmla="*/ 5796 w 9461"/>
                    <a:gd name="T65" fmla="*/ 1668 h 2496"/>
                    <a:gd name="T66" fmla="*/ 6108 w 9461"/>
                    <a:gd name="T67" fmla="*/ 2040 h 2496"/>
                    <a:gd name="T68" fmla="*/ 6240 w 9461"/>
                    <a:gd name="T69" fmla="*/ 2232 h 2496"/>
                    <a:gd name="T70" fmla="*/ 6444 w 9461"/>
                    <a:gd name="T71" fmla="*/ 2304 h 2496"/>
                    <a:gd name="T72" fmla="*/ 6720 w 9461"/>
                    <a:gd name="T73" fmla="*/ 1908 h 2496"/>
                    <a:gd name="T74" fmla="*/ 6876 w 9461"/>
                    <a:gd name="T75" fmla="*/ 1656 h 2496"/>
                    <a:gd name="T76" fmla="*/ 7116 w 9461"/>
                    <a:gd name="T77" fmla="*/ 1284 h 2496"/>
                    <a:gd name="T78" fmla="*/ 7236 w 9461"/>
                    <a:gd name="T79" fmla="*/ 1092 h 2496"/>
                    <a:gd name="T80" fmla="*/ 7572 w 9461"/>
                    <a:gd name="T81" fmla="*/ 492 h 2496"/>
                    <a:gd name="T82" fmla="*/ 7740 w 9461"/>
                    <a:gd name="T83" fmla="*/ 48 h 2496"/>
                    <a:gd name="T84" fmla="*/ 8052 w 9461"/>
                    <a:gd name="T85" fmla="*/ 468 h 2496"/>
                    <a:gd name="T86" fmla="*/ 8496 w 9461"/>
                    <a:gd name="T87" fmla="*/ 1080 h 2496"/>
                    <a:gd name="T88" fmla="*/ 8544 w 9461"/>
                    <a:gd name="T89" fmla="*/ 1176 h 2496"/>
                    <a:gd name="T90" fmla="*/ 8724 w 9461"/>
                    <a:gd name="T91" fmla="*/ 1512 h 2496"/>
                    <a:gd name="T92" fmla="*/ 9060 w 9461"/>
                    <a:gd name="T93" fmla="*/ 1908 h 2496"/>
                    <a:gd name="T94" fmla="*/ 9336 w 9461"/>
                    <a:gd name="T95" fmla="*/ 2292 h 2496"/>
                    <a:gd name="T96" fmla="*/ 9444 w 9461"/>
                    <a:gd name="T97" fmla="*/ 2496 h 249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9461"/>
                    <a:gd name="T148" fmla="*/ 0 h 2496"/>
                    <a:gd name="T149" fmla="*/ 9461 w 9461"/>
                    <a:gd name="T150" fmla="*/ 2496 h 249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9461" h="2496">
                      <a:moveTo>
                        <a:pt x="0" y="2196"/>
                      </a:moveTo>
                      <a:cubicBezTo>
                        <a:pt x="20" y="2147"/>
                        <a:pt x="29" y="2083"/>
                        <a:pt x="60" y="2040"/>
                      </a:cubicBezTo>
                      <a:cubicBezTo>
                        <a:pt x="115" y="1963"/>
                        <a:pt x="192" y="1886"/>
                        <a:pt x="252" y="1812"/>
                      </a:cubicBezTo>
                      <a:cubicBezTo>
                        <a:pt x="299" y="1755"/>
                        <a:pt x="333" y="1695"/>
                        <a:pt x="384" y="1644"/>
                      </a:cubicBezTo>
                      <a:cubicBezTo>
                        <a:pt x="408" y="1572"/>
                        <a:pt x="462" y="1506"/>
                        <a:pt x="516" y="1452"/>
                      </a:cubicBezTo>
                      <a:cubicBezTo>
                        <a:pt x="539" y="1383"/>
                        <a:pt x="511" y="1445"/>
                        <a:pt x="576" y="1380"/>
                      </a:cubicBezTo>
                      <a:cubicBezTo>
                        <a:pt x="643" y="1313"/>
                        <a:pt x="676" y="1217"/>
                        <a:pt x="756" y="1164"/>
                      </a:cubicBezTo>
                      <a:cubicBezTo>
                        <a:pt x="775" y="1106"/>
                        <a:pt x="828" y="1059"/>
                        <a:pt x="864" y="1008"/>
                      </a:cubicBezTo>
                      <a:cubicBezTo>
                        <a:pt x="943" y="895"/>
                        <a:pt x="1025" y="786"/>
                        <a:pt x="1116" y="684"/>
                      </a:cubicBezTo>
                      <a:cubicBezTo>
                        <a:pt x="1139" y="659"/>
                        <a:pt x="1169" y="640"/>
                        <a:pt x="1188" y="612"/>
                      </a:cubicBezTo>
                      <a:cubicBezTo>
                        <a:pt x="1234" y="544"/>
                        <a:pt x="1277" y="481"/>
                        <a:pt x="1332" y="420"/>
                      </a:cubicBezTo>
                      <a:cubicBezTo>
                        <a:pt x="1359" y="391"/>
                        <a:pt x="1396" y="370"/>
                        <a:pt x="1416" y="336"/>
                      </a:cubicBezTo>
                      <a:cubicBezTo>
                        <a:pt x="1459" y="264"/>
                        <a:pt x="1433" y="289"/>
                        <a:pt x="1488" y="252"/>
                      </a:cubicBezTo>
                      <a:cubicBezTo>
                        <a:pt x="1520" y="204"/>
                        <a:pt x="1552" y="156"/>
                        <a:pt x="1584" y="108"/>
                      </a:cubicBezTo>
                      <a:cubicBezTo>
                        <a:pt x="1602" y="81"/>
                        <a:pt x="1632" y="46"/>
                        <a:pt x="1632" y="12"/>
                      </a:cubicBezTo>
                      <a:cubicBezTo>
                        <a:pt x="1628" y="24"/>
                        <a:pt x="1612" y="38"/>
                        <a:pt x="1620" y="48"/>
                      </a:cubicBezTo>
                      <a:cubicBezTo>
                        <a:pt x="1633" y="65"/>
                        <a:pt x="1662" y="59"/>
                        <a:pt x="1680" y="72"/>
                      </a:cubicBezTo>
                      <a:cubicBezTo>
                        <a:pt x="1695" y="82"/>
                        <a:pt x="1722" y="145"/>
                        <a:pt x="1728" y="156"/>
                      </a:cubicBezTo>
                      <a:cubicBezTo>
                        <a:pt x="1785" y="252"/>
                        <a:pt x="1855" y="341"/>
                        <a:pt x="1920" y="432"/>
                      </a:cubicBezTo>
                      <a:cubicBezTo>
                        <a:pt x="1957" y="484"/>
                        <a:pt x="1999" y="541"/>
                        <a:pt x="2052" y="576"/>
                      </a:cubicBezTo>
                      <a:cubicBezTo>
                        <a:pt x="2075" y="646"/>
                        <a:pt x="2046" y="582"/>
                        <a:pt x="2100" y="636"/>
                      </a:cubicBezTo>
                      <a:cubicBezTo>
                        <a:pt x="2145" y="681"/>
                        <a:pt x="2214" y="773"/>
                        <a:pt x="2244" y="828"/>
                      </a:cubicBezTo>
                      <a:cubicBezTo>
                        <a:pt x="2334" y="993"/>
                        <a:pt x="2409" y="1161"/>
                        <a:pt x="2508" y="1320"/>
                      </a:cubicBezTo>
                      <a:cubicBezTo>
                        <a:pt x="2570" y="1420"/>
                        <a:pt x="2503" y="1322"/>
                        <a:pt x="2544" y="1404"/>
                      </a:cubicBezTo>
                      <a:cubicBezTo>
                        <a:pt x="2563" y="1443"/>
                        <a:pt x="2641" y="1552"/>
                        <a:pt x="2652" y="1584"/>
                      </a:cubicBezTo>
                      <a:cubicBezTo>
                        <a:pt x="2670" y="1639"/>
                        <a:pt x="2656" y="1610"/>
                        <a:pt x="2700" y="1668"/>
                      </a:cubicBezTo>
                      <a:cubicBezTo>
                        <a:pt x="2724" y="1763"/>
                        <a:pt x="2693" y="1669"/>
                        <a:pt x="2760" y="1776"/>
                      </a:cubicBezTo>
                      <a:cubicBezTo>
                        <a:pt x="2767" y="1787"/>
                        <a:pt x="2765" y="1801"/>
                        <a:pt x="2772" y="1812"/>
                      </a:cubicBezTo>
                      <a:cubicBezTo>
                        <a:pt x="2781" y="1826"/>
                        <a:pt x="2798" y="1834"/>
                        <a:pt x="2808" y="1848"/>
                      </a:cubicBezTo>
                      <a:cubicBezTo>
                        <a:pt x="2858" y="1917"/>
                        <a:pt x="2919" y="2004"/>
                        <a:pt x="2964" y="2076"/>
                      </a:cubicBezTo>
                      <a:cubicBezTo>
                        <a:pt x="3034" y="2188"/>
                        <a:pt x="2946" y="2068"/>
                        <a:pt x="3012" y="2160"/>
                      </a:cubicBezTo>
                      <a:cubicBezTo>
                        <a:pt x="3050" y="2213"/>
                        <a:pt x="3100" y="2260"/>
                        <a:pt x="3132" y="2316"/>
                      </a:cubicBezTo>
                      <a:cubicBezTo>
                        <a:pt x="3141" y="2332"/>
                        <a:pt x="3146" y="2349"/>
                        <a:pt x="3156" y="2364"/>
                      </a:cubicBezTo>
                      <a:cubicBezTo>
                        <a:pt x="3166" y="2378"/>
                        <a:pt x="3192" y="2400"/>
                        <a:pt x="3192" y="2400"/>
                      </a:cubicBezTo>
                      <a:cubicBezTo>
                        <a:pt x="3216" y="2304"/>
                        <a:pt x="3264" y="2204"/>
                        <a:pt x="3348" y="2148"/>
                      </a:cubicBezTo>
                      <a:cubicBezTo>
                        <a:pt x="3391" y="2061"/>
                        <a:pt x="3472" y="1998"/>
                        <a:pt x="3528" y="1920"/>
                      </a:cubicBezTo>
                      <a:cubicBezTo>
                        <a:pt x="3538" y="1905"/>
                        <a:pt x="3542" y="1887"/>
                        <a:pt x="3552" y="1872"/>
                      </a:cubicBezTo>
                      <a:cubicBezTo>
                        <a:pt x="3562" y="1858"/>
                        <a:pt x="3578" y="1849"/>
                        <a:pt x="3588" y="1836"/>
                      </a:cubicBezTo>
                      <a:cubicBezTo>
                        <a:pt x="3618" y="1797"/>
                        <a:pt x="3643" y="1755"/>
                        <a:pt x="3672" y="1716"/>
                      </a:cubicBezTo>
                      <a:cubicBezTo>
                        <a:pt x="3685" y="1677"/>
                        <a:pt x="3719" y="1647"/>
                        <a:pt x="3732" y="1608"/>
                      </a:cubicBezTo>
                      <a:cubicBezTo>
                        <a:pt x="3736" y="1596"/>
                        <a:pt x="3738" y="1583"/>
                        <a:pt x="3744" y="1572"/>
                      </a:cubicBezTo>
                      <a:cubicBezTo>
                        <a:pt x="3766" y="1534"/>
                        <a:pt x="3785" y="1525"/>
                        <a:pt x="3804" y="1488"/>
                      </a:cubicBezTo>
                      <a:cubicBezTo>
                        <a:pt x="3810" y="1477"/>
                        <a:pt x="3810" y="1463"/>
                        <a:pt x="3816" y="1452"/>
                      </a:cubicBezTo>
                      <a:cubicBezTo>
                        <a:pt x="3838" y="1408"/>
                        <a:pt x="3877" y="1375"/>
                        <a:pt x="3900" y="1332"/>
                      </a:cubicBezTo>
                      <a:cubicBezTo>
                        <a:pt x="3976" y="1193"/>
                        <a:pt x="3916" y="1279"/>
                        <a:pt x="3984" y="1188"/>
                      </a:cubicBezTo>
                      <a:cubicBezTo>
                        <a:pt x="4033" y="1041"/>
                        <a:pt x="4118" y="911"/>
                        <a:pt x="4200" y="780"/>
                      </a:cubicBezTo>
                      <a:cubicBezTo>
                        <a:pt x="4236" y="722"/>
                        <a:pt x="4258" y="674"/>
                        <a:pt x="4308" y="624"/>
                      </a:cubicBezTo>
                      <a:cubicBezTo>
                        <a:pt x="4324" y="577"/>
                        <a:pt x="4358" y="559"/>
                        <a:pt x="4380" y="516"/>
                      </a:cubicBezTo>
                      <a:cubicBezTo>
                        <a:pt x="4403" y="470"/>
                        <a:pt x="4414" y="446"/>
                        <a:pt x="4452" y="408"/>
                      </a:cubicBezTo>
                      <a:cubicBezTo>
                        <a:pt x="4475" y="338"/>
                        <a:pt x="4518" y="282"/>
                        <a:pt x="4548" y="216"/>
                      </a:cubicBezTo>
                      <a:cubicBezTo>
                        <a:pt x="4558" y="193"/>
                        <a:pt x="4558" y="165"/>
                        <a:pt x="4572" y="144"/>
                      </a:cubicBezTo>
                      <a:cubicBezTo>
                        <a:pt x="4588" y="120"/>
                        <a:pt x="4611" y="99"/>
                        <a:pt x="4620" y="72"/>
                      </a:cubicBezTo>
                      <a:cubicBezTo>
                        <a:pt x="4624" y="60"/>
                        <a:pt x="4625" y="47"/>
                        <a:pt x="4632" y="36"/>
                      </a:cubicBezTo>
                      <a:cubicBezTo>
                        <a:pt x="4641" y="22"/>
                        <a:pt x="4668" y="0"/>
                        <a:pt x="4668" y="0"/>
                      </a:cubicBezTo>
                      <a:cubicBezTo>
                        <a:pt x="4660" y="16"/>
                        <a:pt x="4644" y="30"/>
                        <a:pt x="4644" y="48"/>
                      </a:cubicBezTo>
                      <a:cubicBezTo>
                        <a:pt x="4644" y="62"/>
                        <a:pt x="4655" y="6"/>
                        <a:pt x="4668" y="12"/>
                      </a:cubicBezTo>
                      <a:cubicBezTo>
                        <a:pt x="4707" y="31"/>
                        <a:pt x="4716" y="84"/>
                        <a:pt x="4740" y="120"/>
                      </a:cubicBezTo>
                      <a:cubicBezTo>
                        <a:pt x="4817" y="235"/>
                        <a:pt x="4892" y="405"/>
                        <a:pt x="5004" y="480"/>
                      </a:cubicBezTo>
                      <a:cubicBezTo>
                        <a:pt x="5066" y="574"/>
                        <a:pt x="5146" y="650"/>
                        <a:pt x="5208" y="744"/>
                      </a:cubicBezTo>
                      <a:cubicBezTo>
                        <a:pt x="5217" y="758"/>
                        <a:pt x="5234" y="766"/>
                        <a:pt x="5244" y="780"/>
                      </a:cubicBezTo>
                      <a:cubicBezTo>
                        <a:pt x="5254" y="795"/>
                        <a:pt x="5258" y="813"/>
                        <a:pt x="5268" y="828"/>
                      </a:cubicBezTo>
                      <a:cubicBezTo>
                        <a:pt x="5338" y="933"/>
                        <a:pt x="5414" y="1035"/>
                        <a:pt x="5484" y="1140"/>
                      </a:cubicBezTo>
                      <a:cubicBezTo>
                        <a:pt x="5514" y="1186"/>
                        <a:pt x="5515" y="1238"/>
                        <a:pt x="5544" y="1284"/>
                      </a:cubicBezTo>
                      <a:cubicBezTo>
                        <a:pt x="5604" y="1380"/>
                        <a:pt x="5664" y="1476"/>
                        <a:pt x="5724" y="1572"/>
                      </a:cubicBezTo>
                      <a:cubicBezTo>
                        <a:pt x="5733" y="1587"/>
                        <a:pt x="5737" y="1606"/>
                        <a:pt x="5748" y="1620"/>
                      </a:cubicBezTo>
                      <a:cubicBezTo>
                        <a:pt x="5762" y="1638"/>
                        <a:pt x="5781" y="1651"/>
                        <a:pt x="5796" y="1668"/>
                      </a:cubicBezTo>
                      <a:cubicBezTo>
                        <a:pt x="5876" y="1762"/>
                        <a:pt x="5716" y="1624"/>
                        <a:pt x="5892" y="1800"/>
                      </a:cubicBezTo>
                      <a:cubicBezTo>
                        <a:pt x="5967" y="1875"/>
                        <a:pt x="6047" y="1954"/>
                        <a:pt x="6108" y="2040"/>
                      </a:cubicBezTo>
                      <a:cubicBezTo>
                        <a:pt x="6196" y="2163"/>
                        <a:pt x="6042" y="1954"/>
                        <a:pt x="6168" y="2136"/>
                      </a:cubicBezTo>
                      <a:cubicBezTo>
                        <a:pt x="6191" y="2169"/>
                        <a:pt x="6240" y="2232"/>
                        <a:pt x="6240" y="2232"/>
                      </a:cubicBezTo>
                      <a:cubicBezTo>
                        <a:pt x="6271" y="2325"/>
                        <a:pt x="6327" y="2403"/>
                        <a:pt x="6396" y="2472"/>
                      </a:cubicBezTo>
                      <a:cubicBezTo>
                        <a:pt x="6404" y="2422"/>
                        <a:pt x="6413" y="2347"/>
                        <a:pt x="6444" y="2304"/>
                      </a:cubicBezTo>
                      <a:cubicBezTo>
                        <a:pt x="6558" y="2145"/>
                        <a:pt x="6430" y="2373"/>
                        <a:pt x="6528" y="2196"/>
                      </a:cubicBezTo>
                      <a:cubicBezTo>
                        <a:pt x="6584" y="2096"/>
                        <a:pt x="6651" y="2000"/>
                        <a:pt x="6720" y="1908"/>
                      </a:cubicBezTo>
                      <a:cubicBezTo>
                        <a:pt x="6738" y="1855"/>
                        <a:pt x="6773" y="1832"/>
                        <a:pt x="6804" y="1788"/>
                      </a:cubicBezTo>
                      <a:cubicBezTo>
                        <a:pt x="6832" y="1748"/>
                        <a:pt x="6850" y="1697"/>
                        <a:pt x="6876" y="1656"/>
                      </a:cubicBezTo>
                      <a:cubicBezTo>
                        <a:pt x="6914" y="1596"/>
                        <a:pt x="6954" y="1533"/>
                        <a:pt x="6996" y="1476"/>
                      </a:cubicBezTo>
                      <a:cubicBezTo>
                        <a:pt x="7019" y="1407"/>
                        <a:pt x="7072" y="1342"/>
                        <a:pt x="7116" y="1284"/>
                      </a:cubicBezTo>
                      <a:cubicBezTo>
                        <a:pt x="7132" y="1236"/>
                        <a:pt x="7128" y="1241"/>
                        <a:pt x="7164" y="1188"/>
                      </a:cubicBezTo>
                      <a:cubicBezTo>
                        <a:pt x="7187" y="1155"/>
                        <a:pt x="7236" y="1092"/>
                        <a:pt x="7236" y="1092"/>
                      </a:cubicBezTo>
                      <a:cubicBezTo>
                        <a:pt x="7266" y="1003"/>
                        <a:pt x="7334" y="925"/>
                        <a:pt x="7392" y="852"/>
                      </a:cubicBezTo>
                      <a:cubicBezTo>
                        <a:pt x="7426" y="718"/>
                        <a:pt x="7517" y="616"/>
                        <a:pt x="7572" y="492"/>
                      </a:cubicBezTo>
                      <a:cubicBezTo>
                        <a:pt x="7614" y="397"/>
                        <a:pt x="7615" y="287"/>
                        <a:pt x="7656" y="192"/>
                      </a:cubicBezTo>
                      <a:cubicBezTo>
                        <a:pt x="7678" y="140"/>
                        <a:pt x="7715" y="98"/>
                        <a:pt x="7740" y="48"/>
                      </a:cubicBezTo>
                      <a:cubicBezTo>
                        <a:pt x="7765" y="124"/>
                        <a:pt x="7824" y="179"/>
                        <a:pt x="7872" y="240"/>
                      </a:cubicBezTo>
                      <a:cubicBezTo>
                        <a:pt x="7932" y="317"/>
                        <a:pt x="7986" y="396"/>
                        <a:pt x="8052" y="468"/>
                      </a:cubicBezTo>
                      <a:cubicBezTo>
                        <a:pt x="8083" y="501"/>
                        <a:pt x="8128" y="524"/>
                        <a:pt x="8148" y="564"/>
                      </a:cubicBezTo>
                      <a:cubicBezTo>
                        <a:pt x="8240" y="749"/>
                        <a:pt x="8382" y="909"/>
                        <a:pt x="8496" y="1080"/>
                      </a:cubicBezTo>
                      <a:cubicBezTo>
                        <a:pt x="8509" y="1099"/>
                        <a:pt x="8522" y="1119"/>
                        <a:pt x="8532" y="1140"/>
                      </a:cubicBezTo>
                      <a:cubicBezTo>
                        <a:pt x="8538" y="1151"/>
                        <a:pt x="8538" y="1165"/>
                        <a:pt x="8544" y="1176"/>
                      </a:cubicBezTo>
                      <a:cubicBezTo>
                        <a:pt x="8577" y="1237"/>
                        <a:pt x="8619" y="1295"/>
                        <a:pt x="8652" y="1356"/>
                      </a:cubicBezTo>
                      <a:cubicBezTo>
                        <a:pt x="8679" y="1406"/>
                        <a:pt x="8696" y="1462"/>
                        <a:pt x="8724" y="1512"/>
                      </a:cubicBezTo>
                      <a:cubicBezTo>
                        <a:pt x="8786" y="1623"/>
                        <a:pt x="8880" y="1720"/>
                        <a:pt x="8964" y="1812"/>
                      </a:cubicBezTo>
                      <a:cubicBezTo>
                        <a:pt x="8995" y="1845"/>
                        <a:pt x="9040" y="1868"/>
                        <a:pt x="9060" y="1908"/>
                      </a:cubicBezTo>
                      <a:cubicBezTo>
                        <a:pt x="9091" y="1970"/>
                        <a:pt x="9140" y="2008"/>
                        <a:pt x="9180" y="2064"/>
                      </a:cubicBezTo>
                      <a:cubicBezTo>
                        <a:pt x="9234" y="2139"/>
                        <a:pt x="9283" y="2217"/>
                        <a:pt x="9336" y="2292"/>
                      </a:cubicBezTo>
                      <a:cubicBezTo>
                        <a:pt x="9377" y="2351"/>
                        <a:pt x="9416" y="2412"/>
                        <a:pt x="9456" y="2472"/>
                      </a:cubicBezTo>
                      <a:cubicBezTo>
                        <a:pt x="9461" y="2479"/>
                        <a:pt x="9448" y="2488"/>
                        <a:pt x="9444" y="2496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9" name="Group 187"/>
              <p:cNvGrpSpPr>
                <a:grpSpLocks/>
              </p:cNvGrpSpPr>
              <p:nvPr/>
            </p:nvGrpSpPr>
            <p:grpSpPr bwMode="auto">
              <a:xfrm>
                <a:off x="10058" y="495"/>
                <a:ext cx="745" cy="174"/>
                <a:chOff x="6537" y="1674"/>
                <a:chExt cx="763" cy="197"/>
              </a:xfrm>
            </p:grpSpPr>
            <p:sp>
              <p:nvSpPr>
                <p:cNvPr id="1229" name="Freeform 188"/>
                <p:cNvSpPr>
                  <a:spLocks/>
                </p:cNvSpPr>
                <p:nvPr/>
              </p:nvSpPr>
              <p:spPr bwMode="auto">
                <a:xfrm>
                  <a:off x="6537" y="1674"/>
                  <a:ext cx="379" cy="197"/>
                </a:xfrm>
                <a:custGeom>
                  <a:avLst/>
                  <a:gdLst>
                    <a:gd name="T0" fmla="*/ 60 w 9461"/>
                    <a:gd name="T1" fmla="*/ 2040 h 2496"/>
                    <a:gd name="T2" fmla="*/ 384 w 9461"/>
                    <a:gd name="T3" fmla="*/ 1644 h 2496"/>
                    <a:gd name="T4" fmla="*/ 576 w 9461"/>
                    <a:gd name="T5" fmla="*/ 1380 h 2496"/>
                    <a:gd name="T6" fmla="*/ 864 w 9461"/>
                    <a:gd name="T7" fmla="*/ 1008 h 2496"/>
                    <a:gd name="T8" fmla="*/ 1188 w 9461"/>
                    <a:gd name="T9" fmla="*/ 612 h 2496"/>
                    <a:gd name="T10" fmla="*/ 1416 w 9461"/>
                    <a:gd name="T11" fmla="*/ 336 h 2496"/>
                    <a:gd name="T12" fmla="*/ 1584 w 9461"/>
                    <a:gd name="T13" fmla="*/ 108 h 2496"/>
                    <a:gd name="T14" fmla="*/ 1620 w 9461"/>
                    <a:gd name="T15" fmla="*/ 48 h 2496"/>
                    <a:gd name="T16" fmla="*/ 1728 w 9461"/>
                    <a:gd name="T17" fmla="*/ 156 h 2496"/>
                    <a:gd name="T18" fmla="*/ 2052 w 9461"/>
                    <a:gd name="T19" fmla="*/ 576 h 2496"/>
                    <a:gd name="T20" fmla="*/ 2244 w 9461"/>
                    <a:gd name="T21" fmla="*/ 828 h 2496"/>
                    <a:gd name="T22" fmla="*/ 2544 w 9461"/>
                    <a:gd name="T23" fmla="*/ 1404 h 2496"/>
                    <a:gd name="T24" fmla="*/ 2700 w 9461"/>
                    <a:gd name="T25" fmla="*/ 1668 h 2496"/>
                    <a:gd name="T26" fmla="*/ 2772 w 9461"/>
                    <a:gd name="T27" fmla="*/ 1812 h 2496"/>
                    <a:gd name="T28" fmla="*/ 2964 w 9461"/>
                    <a:gd name="T29" fmla="*/ 2076 h 2496"/>
                    <a:gd name="T30" fmla="*/ 3132 w 9461"/>
                    <a:gd name="T31" fmla="*/ 2316 h 2496"/>
                    <a:gd name="T32" fmla="*/ 3192 w 9461"/>
                    <a:gd name="T33" fmla="*/ 2400 h 2496"/>
                    <a:gd name="T34" fmla="*/ 3528 w 9461"/>
                    <a:gd name="T35" fmla="*/ 1920 h 2496"/>
                    <a:gd name="T36" fmla="*/ 3588 w 9461"/>
                    <a:gd name="T37" fmla="*/ 1836 h 2496"/>
                    <a:gd name="T38" fmla="*/ 3732 w 9461"/>
                    <a:gd name="T39" fmla="*/ 1608 h 2496"/>
                    <a:gd name="T40" fmla="*/ 3804 w 9461"/>
                    <a:gd name="T41" fmla="*/ 1488 h 2496"/>
                    <a:gd name="T42" fmla="*/ 3900 w 9461"/>
                    <a:gd name="T43" fmla="*/ 1332 h 2496"/>
                    <a:gd name="T44" fmla="*/ 4200 w 9461"/>
                    <a:gd name="T45" fmla="*/ 780 h 2496"/>
                    <a:gd name="T46" fmla="*/ 4380 w 9461"/>
                    <a:gd name="T47" fmla="*/ 516 h 2496"/>
                    <a:gd name="T48" fmla="*/ 4548 w 9461"/>
                    <a:gd name="T49" fmla="*/ 216 h 2496"/>
                    <a:gd name="T50" fmla="*/ 4620 w 9461"/>
                    <a:gd name="T51" fmla="*/ 72 h 2496"/>
                    <a:gd name="T52" fmla="*/ 4668 w 9461"/>
                    <a:gd name="T53" fmla="*/ 0 h 2496"/>
                    <a:gd name="T54" fmla="*/ 4668 w 9461"/>
                    <a:gd name="T55" fmla="*/ 12 h 2496"/>
                    <a:gd name="T56" fmla="*/ 5004 w 9461"/>
                    <a:gd name="T57" fmla="*/ 480 h 2496"/>
                    <a:gd name="T58" fmla="*/ 5244 w 9461"/>
                    <a:gd name="T59" fmla="*/ 780 h 2496"/>
                    <a:gd name="T60" fmla="*/ 5484 w 9461"/>
                    <a:gd name="T61" fmla="*/ 1140 h 2496"/>
                    <a:gd name="T62" fmla="*/ 5724 w 9461"/>
                    <a:gd name="T63" fmla="*/ 1572 h 2496"/>
                    <a:gd name="T64" fmla="*/ 5796 w 9461"/>
                    <a:gd name="T65" fmla="*/ 1668 h 2496"/>
                    <a:gd name="T66" fmla="*/ 6108 w 9461"/>
                    <a:gd name="T67" fmla="*/ 2040 h 2496"/>
                    <a:gd name="T68" fmla="*/ 6240 w 9461"/>
                    <a:gd name="T69" fmla="*/ 2232 h 2496"/>
                    <a:gd name="T70" fmla="*/ 6444 w 9461"/>
                    <a:gd name="T71" fmla="*/ 2304 h 2496"/>
                    <a:gd name="T72" fmla="*/ 6720 w 9461"/>
                    <a:gd name="T73" fmla="*/ 1908 h 2496"/>
                    <a:gd name="T74" fmla="*/ 6876 w 9461"/>
                    <a:gd name="T75" fmla="*/ 1656 h 2496"/>
                    <a:gd name="T76" fmla="*/ 7116 w 9461"/>
                    <a:gd name="T77" fmla="*/ 1284 h 2496"/>
                    <a:gd name="T78" fmla="*/ 7236 w 9461"/>
                    <a:gd name="T79" fmla="*/ 1092 h 2496"/>
                    <a:gd name="T80" fmla="*/ 7572 w 9461"/>
                    <a:gd name="T81" fmla="*/ 492 h 2496"/>
                    <a:gd name="T82" fmla="*/ 7740 w 9461"/>
                    <a:gd name="T83" fmla="*/ 48 h 2496"/>
                    <a:gd name="T84" fmla="*/ 8052 w 9461"/>
                    <a:gd name="T85" fmla="*/ 468 h 2496"/>
                    <a:gd name="T86" fmla="*/ 8496 w 9461"/>
                    <a:gd name="T87" fmla="*/ 1080 h 2496"/>
                    <a:gd name="T88" fmla="*/ 8544 w 9461"/>
                    <a:gd name="T89" fmla="*/ 1176 h 2496"/>
                    <a:gd name="T90" fmla="*/ 8724 w 9461"/>
                    <a:gd name="T91" fmla="*/ 1512 h 2496"/>
                    <a:gd name="T92" fmla="*/ 9060 w 9461"/>
                    <a:gd name="T93" fmla="*/ 1908 h 2496"/>
                    <a:gd name="T94" fmla="*/ 9336 w 9461"/>
                    <a:gd name="T95" fmla="*/ 2292 h 2496"/>
                    <a:gd name="T96" fmla="*/ 9444 w 9461"/>
                    <a:gd name="T97" fmla="*/ 2496 h 249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9461"/>
                    <a:gd name="T148" fmla="*/ 0 h 2496"/>
                    <a:gd name="T149" fmla="*/ 9461 w 9461"/>
                    <a:gd name="T150" fmla="*/ 2496 h 249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9461" h="2496">
                      <a:moveTo>
                        <a:pt x="0" y="2196"/>
                      </a:moveTo>
                      <a:cubicBezTo>
                        <a:pt x="20" y="2147"/>
                        <a:pt x="29" y="2083"/>
                        <a:pt x="60" y="2040"/>
                      </a:cubicBezTo>
                      <a:cubicBezTo>
                        <a:pt x="115" y="1963"/>
                        <a:pt x="192" y="1886"/>
                        <a:pt x="252" y="1812"/>
                      </a:cubicBezTo>
                      <a:cubicBezTo>
                        <a:pt x="299" y="1755"/>
                        <a:pt x="333" y="1695"/>
                        <a:pt x="384" y="1644"/>
                      </a:cubicBezTo>
                      <a:cubicBezTo>
                        <a:pt x="408" y="1572"/>
                        <a:pt x="462" y="1506"/>
                        <a:pt x="516" y="1452"/>
                      </a:cubicBezTo>
                      <a:cubicBezTo>
                        <a:pt x="539" y="1383"/>
                        <a:pt x="511" y="1445"/>
                        <a:pt x="576" y="1380"/>
                      </a:cubicBezTo>
                      <a:cubicBezTo>
                        <a:pt x="643" y="1313"/>
                        <a:pt x="676" y="1217"/>
                        <a:pt x="756" y="1164"/>
                      </a:cubicBezTo>
                      <a:cubicBezTo>
                        <a:pt x="775" y="1106"/>
                        <a:pt x="828" y="1059"/>
                        <a:pt x="864" y="1008"/>
                      </a:cubicBezTo>
                      <a:cubicBezTo>
                        <a:pt x="943" y="895"/>
                        <a:pt x="1025" y="786"/>
                        <a:pt x="1116" y="684"/>
                      </a:cubicBezTo>
                      <a:cubicBezTo>
                        <a:pt x="1139" y="659"/>
                        <a:pt x="1169" y="640"/>
                        <a:pt x="1188" y="612"/>
                      </a:cubicBezTo>
                      <a:cubicBezTo>
                        <a:pt x="1234" y="544"/>
                        <a:pt x="1277" y="481"/>
                        <a:pt x="1332" y="420"/>
                      </a:cubicBezTo>
                      <a:cubicBezTo>
                        <a:pt x="1359" y="391"/>
                        <a:pt x="1396" y="370"/>
                        <a:pt x="1416" y="336"/>
                      </a:cubicBezTo>
                      <a:cubicBezTo>
                        <a:pt x="1459" y="264"/>
                        <a:pt x="1433" y="289"/>
                        <a:pt x="1488" y="252"/>
                      </a:cubicBezTo>
                      <a:cubicBezTo>
                        <a:pt x="1520" y="204"/>
                        <a:pt x="1552" y="156"/>
                        <a:pt x="1584" y="108"/>
                      </a:cubicBezTo>
                      <a:cubicBezTo>
                        <a:pt x="1602" y="81"/>
                        <a:pt x="1632" y="46"/>
                        <a:pt x="1632" y="12"/>
                      </a:cubicBezTo>
                      <a:cubicBezTo>
                        <a:pt x="1628" y="24"/>
                        <a:pt x="1612" y="38"/>
                        <a:pt x="1620" y="48"/>
                      </a:cubicBezTo>
                      <a:cubicBezTo>
                        <a:pt x="1633" y="65"/>
                        <a:pt x="1662" y="59"/>
                        <a:pt x="1680" y="72"/>
                      </a:cubicBezTo>
                      <a:cubicBezTo>
                        <a:pt x="1695" y="82"/>
                        <a:pt x="1722" y="145"/>
                        <a:pt x="1728" y="156"/>
                      </a:cubicBezTo>
                      <a:cubicBezTo>
                        <a:pt x="1785" y="252"/>
                        <a:pt x="1855" y="341"/>
                        <a:pt x="1920" y="432"/>
                      </a:cubicBezTo>
                      <a:cubicBezTo>
                        <a:pt x="1957" y="484"/>
                        <a:pt x="1999" y="541"/>
                        <a:pt x="2052" y="576"/>
                      </a:cubicBezTo>
                      <a:cubicBezTo>
                        <a:pt x="2075" y="646"/>
                        <a:pt x="2046" y="582"/>
                        <a:pt x="2100" y="636"/>
                      </a:cubicBezTo>
                      <a:cubicBezTo>
                        <a:pt x="2145" y="681"/>
                        <a:pt x="2214" y="773"/>
                        <a:pt x="2244" y="828"/>
                      </a:cubicBezTo>
                      <a:cubicBezTo>
                        <a:pt x="2334" y="993"/>
                        <a:pt x="2409" y="1161"/>
                        <a:pt x="2508" y="1320"/>
                      </a:cubicBezTo>
                      <a:cubicBezTo>
                        <a:pt x="2570" y="1420"/>
                        <a:pt x="2503" y="1322"/>
                        <a:pt x="2544" y="1404"/>
                      </a:cubicBezTo>
                      <a:cubicBezTo>
                        <a:pt x="2563" y="1443"/>
                        <a:pt x="2641" y="1552"/>
                        <a:pt x="2652" y="1584"/>
                      </a:cubicBezTo>
                      <a:cubicBezTo>
                        <a:pt x="2670" y="1639"/>
                        <a:pt x="2656" y="1610"/>
                        <a:pt x="2700" y="1668"/>
                      </a:cubicBezTo>
                      <a:cubicBezTo>
                        <a:pt x="2724" y="1763"/>
                        <a:pt x="2693" y="1669"/>
                        <a:pt x="2760" y="1776"/>
                      </a:cubicBezTo>
                      <a:cubicBezTo>
                        <a:pt x="2767" y="1787"/>
                        <a:pt x="2765" y="1801"/>
                        <a:pt x="2772" y="1812"/>
                      </a:cubicBezTo>
                      <a:cubicBezTo>
                        <a:pt x="2781" y="1826"/>
                        <a:pt x="2798" y="1834"/>
                        <a:pt x="2808" y="1848"/>
                      </a:cubicBezTo>
                      <a:cubicBezTo>
                        <a:pt x="2858" y="1917"/>
                        <a:pt x="2919" y="2004"/>
                        <a:pt x="2964" y="2076"/>
                      </a:cubicBezTo>
                      <a:cubicBezTo>
                        <a:pt x="3034" y="2188"/>
                        <a:pt x="2946" y="2068"/>
                        <a:pt x="3012" y="2160"/>
                      </a:cubicBezTo>
                      <a:cubicBezTo>
                        <a:pt x="3050" y="2213"/>
                        <a:pt x="3100" y="2260"/>
                        <a:pt x="3132" y="2316"/>
                      </a:cubicBezTo>
                      <a:cubicBezTo>
                        <a:pt x="3141" y="2332"/>
                        <a:pt x="3146" y="2349"/>
                        <a:pt x="3156" y="2364"/>
                      </a:cubicBezTo>
                      <a:cubicBezTo>
                        <a:pt x="3166" y="2378"/>
                        <a:pt x="3192" y="2400"/>
                        <a:pt x="3192" y="2400"/>
                      </a:cubicBezTo>
                      <a:cubicBezTo>
                        <a:pt x="3216" y="2304"/>
                        <a:pt x="3264" y="2204"/>
                        <a:pt x="3348" y="2148"/>
                      </a:cubicBezTo>
                      <a:cubicBezTo>
                        <a:pt x="3391" y="2061"/>
                        <a:pt x="3472" y="1998"/>
                        <a:pt x="3528" y="1920"/>
                      </a:cubicBezTo>
                      <a:cubicBezTo>
                        <a:pt x="3538" y="1905"/>
                        <a:pt x="3542" y="1887"/>
                        <a:pt x="3552" y="1872"/>
                      </a:cubicBezTo>
                      <a:cubicBezTo>
                        <a:pt x="3562" y="1858"/>
                        <a:pt x="3578" y="1849"/>
                        <a:pt x="3588" y="1836"/>
                      </a:cubicBezTo>
                      <a:cubicBezTo>
                        <a:pt x="3618" y="1797"/>
                        <a:pt x="3643" y="1755"/>
                        <a:pt x="3672" y="1716"/>
                      </a:cubicBezTo>
                      <a:cubicBezTo>
                        <a:pt x="3685" y="1677"/>
                        <a:pt x="3719" y="1647"/>
                        <a:pt x="3732" y="1608"/>
                      </a:cubicBezTo>
                      <a:cubicBezTo>
                        <a:pt x="3736" y="1596"/>
                        <a:pt x="3738" y="1583"/>
                        <a:pt x="3744" y="1572"/>
                      </a:cubicBezTo>
                      <a:cubicBezTo>
                        <a:pt x="3766" y="1534"/>
                        <a:pt x="3785" y="1525"/>
                        <a:pt x="3804" y="1488"/>
                      </a:cubicBezTo>
                      <a:cubicBezTo>
                        <a:pt x="3810" y="1477"/>
                        <a:pt x="3810" y="1463"/>
                        <a:pt x="3816" y="1452"/>
                      </a:cubicBezTo>
                      <a:cubicBezTo>
                        <a:pt x="3838" y="1408"/>
                        <a:pt x="3877" y="1375"/>
                        <a:pt x="3900" y="1332"/>
                      </a:cubicBezTo>
                      <a:cubicBezTo>
                        <a:pt x="3976" y="1193"/>
                        <a:pt x="3916" y="1279"/>
                        <a:pt x="3984" y="1188"/>
                      </a:cubicBezTo>
                      <a:cubicBezTo>
                        <a:pt x="4033" y="1041"/>
                        <a:pt x="4118" y="911"/>
                        <a:pt x="4200" y="780"/>
                      </a:cubicBezTo>
                      <a:cubicBezTo>
                        <a:pt x="4236" y="722"/>
                        <a:pt x="4258" y="674"/>
                        <a:pt x="4308" y="624"/>
                      </a:cubicBezTo>
                      <a:cubicBezTo>
                        <a:pt x="4324" y="577"/>
                        <a:pt x="4358" y="559"/>
                        <a:pt x="4380" y="516"/>
                      </a:cubicBezTo>
                      <a:cubicBezTo>
                        <a:pt x="4403" y="470"/>
                        <a:pt x="4414" y="446"/>
                        <a:pt x="4452" y="408"/>
                      </a:cubicBezTo>
                      <a:cubicBezTo>
                        <a:pt x="4475" y="338"/>
                        <a:pt x="4518" y="282"/>
                        <a:pt x="4548" y="216"/>
                      </a:cubicBezTo>
                      <a:cubicBezTo>
                        <a:pt x="4558" y="193"/>
                        <a:pt x="4558" y="165"/>
                        <a:pt x="4572" y="144"/>
                      </a:cubicBezTo>
                      <a:cubicBezTo>
                        <a:pt x="4588" y="120"/>
                        <a:pt x="4611" y="99"/>
                        <a:pt x="4620" y="72"/>
                      </a:cubicBezTo>
                      <a:cubicBezTo>
                        <a:pt x="4624" y="60"/>
                        <a:pt x="4625" y="47"/>
                        <a:pt x="4632" y="36"/>
                      </a:cubicBezTo>
                      <a:cubicBezTo>
                        <a:pt x="4641" y="22"/>
                        <a:pt x="4668" y="0"/>
                        <a:pt x="4668" y="0"/>
                      </a:cubicBezTo>
                      <a:cubicBezTo>
                        <a:pt x="4660" y="16"/>
                        <a:pt x="4644" y="30"/>
                        <a:pt x="4644" y="48"/>
                      </a:cubicBezTo>
                      <a:cubicBezTo>
                        <a:pt x="4644" y="62"/>
                        <a:pt x="4655" y="6"/>
                        <a:pt x="4668" y="12"/>
                      </a:cubicBezTo>
                      <a:cubicBezTo>
                        <a:pt x="4707" y="31"/>
                        <a:pt x="4716" y="84"/>
                        <a:pt x="4740" y="120"/>
                      </a:cubicBezTo>
                      <a:cubicBezTo>
                        <a:pt x="4817" y="235"/>
                        <a:pt x="4892" y="405"/>
                        <a:pt x="5004" y="480"/>
                      </a:cubicBezTo>
                      <a:cubicBezTo>
                        <a:pt x="5066" y="574"/>
                        <a:pt x="5146" y="650"/>
                        <a:pt x="5208" y="744"/>
                      </a:cubicBezTo>
                      <a:cubicBezTo>
                        <a:pt x="5217" y="758"/>
                        <a:pt x="5234" y="766"/>
                        <a:pt x="5244" y="780"/>
                      </a:cubicBezTo>
                      <a:cubicBezTo>
                        <a:pt x="5254" y="795"/>
                        <a:pt x="5258" y="813"/>
                        <a:pt x="5268" y="828"/>
                      </a:cubicBezTo>
                      <a:cubicBezTo>
                        <a:pt x="5338" y="933"/>
                        <a:pt x="5414" y="1035"/>
                        <a:pt x="5484" y="1140"/>
                      </a:cubicBezTo>
                      <a:cubicBezTo>
                        <a:pt x="5514" y="1186"/>
                        <a:pt x="5515" y="1238"/>
                        <a:pt x="5544" y="1284"/>
                      </a:cubicBezTo>
                      <a:cubicBezTo>
                        <a:pt x="5604" y="1380"/>
                        <a:pt x="5664" y="1476"/>
                        <a:pt x="5724" y="1572"/>
                      </a:cubicBezTo>
                      <a:cubicBezTo>
                        <a:pt x="5733" y="1587"/>
                        <a:pt x="5737" y="1606"/>
                        <a:pt x="5748" y="1620"/>
                      </a:cubicBezTo>
                      <a:cubicBezTo>
                        <a:pt x="5762" y="1638"/>
                        <a:pt x="5781" y="1651"/>
                        <a:pt x="5796" y="1668"/>
                      </a:cubicBezTo>
                      <a:cubicBezTo>
                        <a:pt x="5876" y="1762"/>
                        <a:pt x="5716" y="1624"/>
                        <a:pt x="5892" y="1800"/>
                      </a:cubicBezTo>
                      <a:cubicBezTo>
                        <a:pt x="5967" y="1875"/>
                        <a:pt x="6047" y="1954"/>
                        <a:pt x="6108" y="2040"/>
                      </a:cubicBezTo>
                      <a:cubicBezTo>
                        <a:pt x="6196" y="2163"/>
                        <a:pt x="6042" y="1954"/>
                        <a:pt x="6168" y="2136"/>
                      </a:cubicBezTo>
                      <a:cubicBezTo>
                        <a:pt x="6191" y="2169"/>
                        <a:pt x="6240" y="2232"/>
                        <a:pt x="6240" y="2232"/>
                      </a:cubicBezTo>
                      <a:cubicBezTo>
                        <a:pt x="6271" y="2325"/>
                        <a:pt x="6327" y="2403"/>
                        <a:pt x="6396" y="2472"/>
                      </a:cubicBezTo>
                      <a:cubicBezTo>
                        <a:pt x="6404" y="2422"/>
                        <a:pt x="6413" y="2347"/>
                        <a:pt x="6444" y="2304"/>
                      </a:cubicBezTo>
                      <a:cubicBezTo>
                        <a:pt x="6558" y="2145"/>
                        <a:pt x="6430" y="2373"/>
                        <a:pt x="6528" y="2196"/>
                      </a:cubicBezTo>
                      <a:cubicBezTo>
                        <a:pt x="6584" y="2096"/>
                        <a:pt x="6651" y="2000"/>
                        <a:pt x="6720" y="1908"/>
                      </a:cubicBezTo>
                      <a:cubicBezTo>
                        <a:pt x="6738" y="1855"/>
                        <a:pt x="6773" y="1832"/>
                        <a:pt x="6804" y="1788"/>
                      </a:cubicBezTo>
                      <a:cubicBezTo>
                        <a:pt x="6832" y="1748"/>
                        <a:pt x="6850" y="1697"/>
                        <a:pt x="6876" y="1656"/>
                      </a:cubicBezTo>
                      <a:cubicBezTo>
                        <a:pt x="6914" y="1596"/>
                        <a:pt x="6954" y="1533"/>
                        <a:pt x="6996" y="1476"/>
                      </a:cubicBezTo>
                      <a:cubicBezTo>
                        <a:pt x="7019" y="1407"/>
                        <a:pt x="7072" y="1342"/>
                        <a:pt x="7116" y="1284"/>
                      </a:cubicBezTo>
                      <a:cubicBezTo>
                        <a:pt x="7132" y="1236"/>
                        <a:pt x="7128" y="1241"/>
                        <a:pt x="7164" y="1188"/>
                      </a:cubicBezTo>
                      <a:cubicBezTo>
                        <a:pt x="7187" y="1155"/>
                        <a:pt x="7236" y="1092"/>
                        <a:pt x="7236" y="1092"/>
                      </a:cubicBezTo>
                      <a:cubicBezTo>
                        <a:pt x="7266" y="1003"/>
                        <a:pt x="7334" y="925"/>
                        <a:pt x="7392" y="852"/>
                      </a:cubicBezTo>
                      <a:cubicBezTo>
                        <a:pt x="7426" y="718"/>
                        <a:pt x="7517" y="616"/>
                        <a:pt x="7572" y="492"/>
                      </a:cubicBezTo>
                      <a:cubicBezTo>
                        <a:pt x="7614" y="397"/>
                        <a:pt x="7615" y="287"/>
                        <a:pt x="7656" y="192"/>
                      </a:cubicBezTo>
                      <a:cubicBezTo>
                        <a:pt x="7678" y="140"/>
                        <a:pt x="7715" y="98"/>
                        <a:pt x="7740" y="48"/>
                      </a:cubicBezTo>
                      <a:cubicBezTo>
                        <a:pt x="7765" y="124"/>
                        <a:pt x="7824" y="179"/>
                        <a:pt x="7872" y="240"/>
                      </a:cubicBezTo>
                      <a:cubicBezTo>
                        <a:pt x="7932" y="317"/>
                        <a:pt x="7986" y="396"/>
                        <a:pt x="8052" y="468"/>
                      </a:cubicBezTo>
                      <a:cubicBezTo>
                        <a:pt x="8083" y="501"/>
                        <a:pt x="8128" y="524"/>
                        <a:pt x="8148" y="564"/>
                      </a:cubicBezTo>
                      <a:cubicBezTo>
                        <a:pt x="8240" y="749"/>
                        <a:pt x="8382" y="909"/>
                        <a:pt x="8496" y="1080"/>
                      </a:cubicBezTo>
                      <a:cubicBezTo>
                        <a:pt x="8509" y="1099"/>
                        <a:pt x="8522" y="1119"/>
                        <a:pt x="8532" y="1140"/>
                      </a:cubicBezTo>
                      <a:cubicBezTo>
                        <a:pt x="8538" y="1151"/>
                        <a:pt x="8538" y="1165"/>
                        <a:pt x="8544" y="1176"/>
                      </a:cubicBezTo>
                      <a:cubicBezTo>
                        <a:pt x="8577" y="1237"/>
                        <a:pt x="8619" y="1295"/>
                        <a:pt x="8652" y="1356"/>
                      </a:cubicBezTo>
                      <a:cubicBezTo>
                        <a:pt x="8679" y="1406"/>
                        <a:pt x="8696" y="1462"/>
                        <a:pt x="8724" y="1512"/>
                      </a:cubicBezTo>
                      <a:cubicBezTo>
                        <a:pt x="8786" y="1623"/>
                        <a:pt x="8880" y="1720"/>
                        <a:pt x="8964" y="1812"/>
                      </a:cubicBezTo>
                      <a:cubicBezTo>
                        <a:pt x="8995" y="1845"/>
                        <a:pt x="9040" y="1868"/>
                        <a:pt x="9060" y="1908"/>
                      </a:cubicBezTo>
                      <a:cubicBezTo>
                        <a:pt x="9091" y="1970"/>
                        <a:pt x="9140" y="2008"/>
                        <a:pt x="9180" y="2064"/>
                      </a:cubicBezTo>
                      <a:cubicBezTo>
                        <a:pt x="9234" y="2139"/>
                        <a:pt x="9283" y="2217"/>
                        <a:pt x="9336" y="2292"/>
                      </a:cubicBezTo>
                      <a:cubicBezTo>
                        <a:pt x="9377" y="2351"/>
                        <a:pt x="9416" y="2412"/>
                        <a:pt x="9456" y="2472"/>
                      </a:cubicBezTo>
                      <a:cubicBezTo>
                        <a:pt x="9461" y="2479"/>
                        <a:pt x="9448" y="2488"/>
                        <a:pt x="9444" y="2496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30" name="Freeform 189"/>
                <p:cNvSpPr>
                  <a:spLocks/>
                </p:cNvSpPr>
                <p:nvPr/>
              </p:nvSpPr>
              <p:spPr bwMode="auto">
                <a:xfrm>
                  <a:off x="6921" y="1674"/>
                  <a:ext cx="379" cy="197"/>
                </a:xfrm>
                <a:custGeom>
                  <a:avLst/>
                  <a:gdLst>
                    <a:gd name="T0" fmla="*/ 60 w 9461"/>
                    <a:gd name="T1" fmla="*/ 2040 h 2496"/>
                    <a:gd name="T2" fmla="*/ 384 w 9461"/>
                    <a:gd name="T3" fmla="*/ 1644 h 2496"/>
                    <a:gd name="T4" fmla="*/ 576 w 9461"/>
                    <a:gd name="T5" fmla="*/ 1380 h 2496"/>
                    <a:gd name="T6" fmla="*/ 864 w 9461"/>
                    <a:gd name="T7" fmla="*/ 1008 h 2496"/>
                    <a:gd name="T8" fmla="*/ 1188 w 9461"/>
                    <a:gd name="T9" fmla="*/ 612 h 2496"/>
                    <a:gd name="T10" fmla="*/ 1416 w 9461"/>
                    <a:gd name="T11" fmla="*/ 336 h 2496"/>
                    <a:gd name="T12" fmla="*/ 1584 w 9461"/>
                    <a:gd name="T13" fmla="*/ 108 h 2496"/>
                    <a:gd name="T14" fmla="*/ 1620 w 9461"/>
                    <a:gd name="T15" fmla="*/ 48 h 2496"/>
                    <a:gd name="T16" fmla="*/ 1728 w 9461"/>
                    <a:gd name="T17" fmla="*/ 156 h 2496"/>
                    <a:gd name="T18" fmla="*/ 2052 w 9461"/>
                    <a:gd name="T19" fmla="*/ 576 h 2496"/>
                    <a:gd name="T20" fmla="*/ 2244 w 9461"/>
                    <a:gd name="T21" fmla="*/ 828 h 2496"/>
                    <a:gd name="T22" fmla="*/ 2544 w 9461"/>
                    <a:gd name="T23" fmla="*/ 1404 h 2496"/>
                    <a:gd name="T24" fmla="*/ 2700 w 9461"/>
                    <a:gd name="T25" fmla="*/ 1668 h 2496"/>
                    <a:gd name="T26" fmla="*/ 2772 w 9461"/>
                    <a:gd name="T27" fmla="*/ 1812 h 2496"/>
                    <a:gd name="T28" fmla="*/ 2964 w 9461"/>
                    <a:gd name="T29" fmla="*/ 2076 h 2496"/>
                    <a:gd name="T30" fmla="*/ 3132 w 9461"/>
                    <a:gd name="T31" fmla="*/ 2316 h 2496"/>
                    <a:gd name="T32" fmla="*/ 3192 w 9461"/>
                    <a:gd name="T33" fmla="*/ 2400 h 2496"/>
                    <a:gd name="T34" fmla="*/ 3528 w 9461"/>
                    <a:gd name="T35" fmla="*/ 1920 h 2496"/>
                    <a:gd name="T36" fmla="*/ 3588 w 9461"/>
                    <a:gd name="T37" fmla="*/ 1836 h 2496"/>
                    <a:gd name="T38" fmla="*/ 3732 w 9461"/>
                    <a:gd name="T39" fmla="*/ 1608 h 2496"/>
                    <a:gd name="T40" fmla="*/ 3804 w 9461"/>
                    <a:gd name="T41" fmla="*/ 1488 h 2496"/>
                    <a:gd name="T42" fmla="*/ 3900 w 9461"/>
                    <a:gd name="T43" fmla="*/ 1332 h 2496"/>
                    <a:gd name="T44" fmla="*/ 4200 w 9461"/>
                    <a:gd name="T45" fmla="*/ 780 h 2496"/>
                    <a:gd name="T46" fmla="*/ 4380 w 9461"/>
                    <a:gd name="T47" fmla="*/ 516 h 2496"/>
                    <a:gd name="T48" fmla="*/ 4548 w 9461"/>
                    <a:gd name="T49" fmla="*/ 216 h 2496"/>
                    <a:gd name="T50" fmla="*/ 4620 w 9461"/>
                    <a:gd name="T51" fmla="*/ 72 h 2496"/>
                    <a:gd name="T52" fmla="*/ 4668 w 9461"/>
                    <a:gd name="T53" fmla="*/ 0 h 2496"/>
                    <a:gd name="T54" fmla="*/ 4668 w 9461"/>
                    <a:gd name="T55" fmla="*/ 12 h 2496"/>
                    <a:gd name="T56" fmla="*/ 5004 w 9461"/>
                    <a:gd name="T57" fmla="*/ 480 h 2496"/>
                    <a:gd name="T58" fmla="*/ 5244 w 9461"/>
                    <a:gd name="T59" fmla="*/ 780 h 2496"/>
                    <a:gd name="T60" fmla="*/ 5484 w 9461"/>
                    <a:gd name="T61" fmla="*/ 1140 h 2496"/>
                    <a:gd name="T62" fmla="*/ 5724 w 9461"/>
                    <a:gd name="T63" fmla="*/ 1572 h 2496"/>
                    <a:gd name="T64" fmla="*/ 5796 w 9461"/>
                    <a:gd name="T65" fmla="*/ 1668 h 2496"/>
                    <a:gd name="T66" fmla="*/ 6108 w 9461"/>
                    <a:gd name="T67" fmla="*/ 2040 h 2496"/>
                    <a:gd name="T68" fmla="*/ 6240 w 9461"/>
                    <a:gd name="T69" fmla="*/ 2232 h 2496"/>
                    <a:gd name="T70" fmla="*/ 6444 w 9461"/>
                    <a:gd name="T71" fmla="*/ 2304 h 2496"/>
                    <a:gd name="T72" fmla="*/ 6720 w 9461"/>
                    <a:gd name="T73" fmla="*/ 1908 h 2496"/>
                    <a:gd name="T74" fmla="*/ 6876 w 9461"/>
                    <a:gd name="T75" fmla="*/ 1656 h 2496"/>
                    <a:gd name="T76" fmla="*/ 7116 w 9461"/>
                    <a:gd name="T77" fmla="*/ 1284 h 2496"/>
                    <a:gd name="T78" fmla="*/ 7236 w 9461"/>
                    <a:gd name="T79" fmla="*/ 1092 h 2496"/>
                    <a:gd name="T80" fmla="*/ 7572 w 9461"/>
                    <a:gd name="T81" fmla="*/ 492 h 2496"/>
                    <a:gd name="T82" fmla="*/ 7740 w 9461"/>
                    <a:gd name="T83" fmla="*/ 48 h 2496"/>
                    <a:gd name="T84" fmla="*/ 8052 w 9461"/>
                    <a:gd name="T85" fmla="*/ 468 h 2496"/>
                    <a:gd name="T86" fmla="*/ 8496 w 9461"/>
                    <a:gd name="T87" fmla="*/ 1080 h 2496"/>
                    <a:gd name="T88" fmla="*/ 8544 w 9461"/>
                    <a:gd name="T89" fmla="*/ 1176 h 2496"/>
                    <a:gd name="T90" fmla="*/ 8724 w 9461"/>
                    <a:gd name="T91" fmla="*/ 1512 h 2496"/>
                    <a:gd name="T92" fmla="*/ 9060 w 9461"/>
                    <a:gd name="T93" fmla="*/ 1908 h 2496"/>
                    <a:gd name="T94" fmla="*/ 9336 w 9461"/>
                    <a:gd name="T95" fmla="*/ 2292 h 2496"/>
                    <a:gd name="T96" fmla="*/ 9444 w 9461"/>
                    <a:gd name="T97" fmla="*/ 2496 h 249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9461"/>
                    <a:gd name="T148" fmla="*/ 0 h 2496"/>
                    <a:gd name="T149" fmla="*/ 9461 w 9461"/>
                    <a:gd name="T150" fmla="*/ 2496 h 249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9461" h="2496">
                      <a:moveTo>
                        <a:pt x="0" y="2196"/>
                      </a:moveTo>
                      <a:cubicBezTo>
                        <a:pt x="20" y="2147"/>
                        <a:pt x="29" y="2083"/>
                        <a:pt x="60" y="2040"/>
                      </a:cubicBezTo>
                      <a:cubicBezTo>
                        <a:pt x="115" y="1963"/>
                        <a:pt x="192" y="1886"/>
                        <a:pt x="252" y="1812"/>
                      </a:cubicBezTo>
                      <a:cubicBezTo>
                        <a:pt x="299" y="1755"/>
                        <a:pt x="333" y="1695"/>
                        <a:pt x="384" y="1644"/>
                      </a:cubicBezTo>
                      <a:cubicBezTo>
                        <a:pt x="408" y="1572"/>
                        <a:pt x="462" y="1506"/>
                        <a:pt x="516" y="1452"/>
                      </a:cubicBezTo>
                      <a:cubicBezTo>
                        <a:pt x="539" y="1383"/>
                        <a:pt x="511" y="1445"/>
                        <a:pt x="576" y="1380"/>
                      </a:cubicBezTo>
                      <a:cubicBezTo>
                        <a:pt x="643" y="1313"/>
                        <a:pt x="676" y="1217"/>
                        <a:pt x="756" y="1164"/>
                      </a:cubicBezTo>
                      <a:cubicBezTo>
                        <a:pt x="775" y="1106"/>
                        <a:pt x="828" y="1059"/>
                        <a:pt x="864" y="1008"/>
                      </a:cubicBezTo>
                      <a:cubicBezTo>
                        <a:pt x="943" y="895"/>
                        <a:pt x="1025" y="786"/>
                        <a:pt x="1116" y="684"/>
                      </a:cubicBezTo>
                      <a:cubicBezTo>
                        <a:pt x="1139" y="659"/>
                        <a:pt x="1169" y="640"/>
                        <a:pt x="1188" y="612"/>
                      </a:cubicBezTo>
                      <a:cubicBezTo>
                        <a:pt x="1234" y="544"/>
                        <a:pt x="1277" y="481"/>
                        <a:pt x="1332" y="420"/>
                      </a:cubicBezTo>
                      <a:cubicBezTo>
                        <a:pt x="1359" y="391"/>
                        <a:pt x="1396" y="370"/>
                        <a:pt x="1416" y="336"/>
                      </a:cubicBezTo>
                      <a:cubicBezTo>
                        <a:pt x="1459" y="264"/>
                        <a:pt x="1433" y="289"/>
                        <a:pt x="1488" y="252"/>
                      </a:cubicBezTo>
                      <a:cubicBezTo>
                        <a:pt x="1520" y="204"/>
                        <a:pt x="1552" y="156"/>
                        <a:pt x="1584" y="108"/>
                      </a:cubicBezTo>
                      <a:cubicBezTo>
                        <a:pt x="1602" y="81"/>
                        <a:pt x="1632" y="46"/>
                        <a:pt x="1632" y="12"/>
                      </a:cubicBezTo>
                      <a:cubicBezTo>
                        <a:pt x="1628" y="24"/>
                        <a:pt x="1612" y="38"/>
                        <a:pt x="1620" y="48"/>
                      </a:cubicBezTo>
                      <a:cubicBezTo>
                        <a:pt x="1633" y="65"/>
                        <a:pt x="1662" y="59"/>
                        <a:pt x="1680" y="72"/>
                      </a:cubicBezTo>
                      <a:cubicBezTo>
                        <a:pt x="1695" y="82"/>
                        <a:pt x="1722" y="145"/>
                        <a:pt x="1728" y="156"/>
                      </a:cubicBezTo>
                      <a:cubicBezTo>
                        <a:pt x="1785" y="252"/>
                        <a:pt x="1855" y="341"/>
                        <a:pt x="1920" y="432"/>
                      </a:cubicBezTo>
                      <a:cubicBezTo>
                        <a:pt x="1957" y="484"/>
                        <a:pt x="1999" y="541"/>
                        <a:pt x="2052" y="576"/>
                      </a:cubicBezTo>
                      <a:cubicBezTo>
                        <a:pt x="2075" y="646"/>
                        <a:pt x="2046" y="582"/>
                        <a:pt x="2100" y="636"/>
                      </a:cubicBezTo>
                      <a:cubicBezTo>
                        <a:pt x="2145" y="681"/>
                        <a:pt x="2214" y="773"/>
                        <a:pt x="2244" y="828"/>
                      </a:cubicBezTo>
                      <a:cubicBezTo>
                        <a:pt x="2334" y="993"/>
                        <a:pt x="2409" y="1161"/>
                        <a:pt x="2508" y="1320"/>
                      </a:cubicBezTo>
                      <a:cubicBezTo>
                        <a:pt x="2570" y="1420"/>
                        <a:pt x="2503" y="1322"/>
                        <a:pt x="2544" y="1404"/>
                      </a:cubicBezTo>
                      <a:cubicBezTo>
                        <a:pt x="2563" y="1443"/>
                        <a:pt x="2641" y="1552"/>
                        <a:pt x="2652" y="1584"/>
                      </a:cubicBezTo>
                      <a:cubicBezTo>
                        <a:pt x="2670" y="1639"/>
                        <a:pt x="2656" y="1610"/>
                        <a:pt x="2700" y="1668"/>
                      </a:cubicBezTo>
                      <a:cubicBezTo>
                        <a:pt x="2724" y="1763"/>
                        <a:pt x="2693" y="1669"/>
                        <a:pt x="2760" y="1776"/>
                      </a:cubicBezTo>
                      <a:cubicBezTo>
                        <a:pt x="2767" y="1787"/>
                        <a:pt x="2765" y="1801"/>
                        <a:pt x="2772" y="1812"/>
                      </a:cubicBezTo>
                      <a:cubicBezTo>
                        <a:pt x="2781" y="1826"/>
                        <a:pt x="2798" y="1834"/>
                        <a:pt x="2808" y="1848"/>
                      </a:cubicBezTo>
                      <a:cubicBezTo>
                        <a:pt x="2858" y="1917"/>
                        <a:pt x="2919" y="2004"/>
                        <a:pt x="2964" y="2076"/>
                      </a:cubicBezTo>
                      <a:cubicBezTo>
                        <a:pt x="3034" y="2188"/>
                        <a:pt x="2946" y="2068"/>
                        <a:pt x="3012" y="2160"/>
                      </a:cubicBezTo>
                      <a:cubicBezTo>
                        <a:pt x="3050" y="2213"/>
                        <a:pt x="3100" y="2260"/>
                        <a:pt x="3132" y="2316"/>
                      </a:cubicBezTo>
                      <a:cubicBezTo>
                        <a:pt x="3141" y="2332"/>
                        <a:pt x="3146" y="2349"/>
                        <a:pt x="3156" y="2364"/>
                      </a:cubicBezTo>
                      <a:cubicBezTo>
                        <a:pt x="3166" y="2378"/>
                        <a:pt x="3192" y="2400"/>
                        <a:pt x="3192" y="2400"/>
                      </a:cubicBezTo>
                      <a:cubicBezTo>
                        <a:pt x="3216" y="2304"/>
                        <a:pt x="3264" y="2204"/>
                        <a:pt x="3348" y="2148"/>
                      </a:cubicBezTo>
                      <a:cubicBezTo>
                        <a:pt x="3391" y="2061"/>
                        <a:pt x="3472" y="1998"/>
                        <a:pt x="3528" y="1920"/>
                      </a:cubicBezTo>
                      <a:cubicBezTo>
                        <a:pt x="3538" y="1905"/>
                        <a:pt x="3542" y="1887"/>
                        <a:pt x="3552" y="1872"/>
                      </a:cubicBezTo>
                      <a:cubicBezTo>
                        <a:pt x="3562" y="1858"/>
                        <a:pt x="3578" y="1849"/>
                        <a:pt x="3588" y="1836"/>
                      </a:cubicBezTo>
                      <a:cubicBezTo>
                        <a:pt x="3618" y="1797"/>
                        <a:pt x="3643" y="1755"/>
                        <a:pt x="3672" y="1716"/>
                      </a:cubicBezTo>
                      <a:cubicBezTo>
                        <a:pt x="3685" y="1677"/>
                        <a:pt x="3719" y="1647"/>
                        <a:pt x="3732" y="1608"/>
                      </a:cubicBezTo>
                      <a:cubicBezTo>
                        <a:pt x="3736" y="1596"/>
                        <a:pt x="3738" y="1583"/>
                        <a:pt x="3744" y="1572"/>
                      </a:cubicBezTo>
                      <a:cubicBezTo>
                        <a:pt x="3766" y="1534"/>
                        <a:pt x="3785" y="1525"/>
                        <a:pt x="3804" y="1488"/>
                      </a:cubicBezTo>
                      <a:cubicBezTo>
                        <a:pt x="3810" y="1477"/>
                        <a:pt x="3810" y="1463"/>
                        <a:pt x="3816" y="1452"/>
                      </a:cubicBezTo>
                      <a:cubicBezTo>
                        <a:pt x="3838" y="1408"/>
                        <a:pt x="3877" y="1375"/>
                        <a:pt x="3900" y="1332"/>
                      </a:cubicBezTo>
                      <a:cubicBezTo>
                        <a:pt x="3976" y="1193"/>
                        <a:pt x="3916" y="1279"/>
                        <a:pt x="3984" y="1188"/>
                      </a:cubicBezTo>
                      <a:cubicBezTo>
                        <a:pt x="4033" y="1041"/>
                        <a:pt x="4118" y="911"/>
                        <a:pt x="4200" y="780"/>
                      </a:cubicBezTo>
                      <a:cubicBezTo>
                        <a:pt x="4236" y="722"/>
                        <a:pt x="4258" y="674"/>
                        <a:pt x="4308" y="624"/>
                      </a:cubicBezTo>
                      <a:cubicBezTo>
                        <a:pt x="4324" y="577"/>
                        <a:pt x="4358" y="559"/>
                        <a:pt x="4380" y="516"/>
                      </a:cubicBezTo>
                      <a:cubicBezTo>
                        <a:pt x="4403" y="470"/>
                        <a:pt x="4414" y="446"/>
                        <a:pt x="4452" y="408"/>
                      </a:cubicBezTo>
                      <a:cubicBezTo>
                        <a:pt x="4475" y="338"/>
                        <a:pt x="4518" y="282"/>
                        <a:pt x="4548" y="216"/>
                      </a:cubicBezTo>
                      <a:cubicBezTo>
                        <a:pt x="4558" y="193"/>
                        <a:pt x="4558" y="165"/>
                        <a:pt x="4572" y="144"/>
                      </a:cubicBezTo>
                      <a:cubicBezTo>
                        <a:pt x="4588" y="120"/>
                        <a:pt x="4611" y="99"/>
                        <a:pt x="4620" y="72"/>
                      </a:cubicBezTo>
                      <a:cubicBezTo>
                        <a:pt x="4624" y="60"/>
                        <a:pt x="4625" y="47"/>
                        <a:pt x="4632" y="36"/>
                      </a:cubicBezTo>
                      <a:cubicBezTo>
                        <a:pt x="4641" y="22"/>
                        <a:pt x="4668" y="0"/>
                        <a:pt x="4668" y="0"/>
                      </a:cubicBezTo>
                      <a:cubicBezTo>
                        <a:pt x="4660" y="16"/>
                        <a:pt x="4644" y="30"/>
                        <a:pt x="4644" y="48"/>
                      </a:cubicBezTo>
                      <a:cubicBezTo>
                        <a:pt x="4644" y="62"/>
                        <a:pt x="4655" y="6"/>
                        <a:pt x="4668" y="12"/>
                      </a:cubicBezTo>
                      <a:cubicBezTo>
                        <a:pt x="4707" y="31"/>
                        <a:pt x="4716" y="84"/>
                        <a:pt x="4740" y="120"/>
                      </a:cubicBezTo>
                      <a:cubicBezTo>
                        <a:pt x="4817" y="235"/>
                        <a:pt x="4892" y="405"/>
                        <a:pt x="5004" y="480"/>
                      </a:cubicBezTo>
                      <a:cubicBezTo>
                        <a:pt x="5066" y="574"/>
                        <a:pt x="5146" y="650"/>
                        <a:pt x="5208" y="744"/>
                      </a:cubicBezTo>
                      <a:cubicBezTo>
                        <a:pt x="5217" y="758"/>
                        <a:pt x="5234" y="766"/>
                        <a:pt x="5244" y="780"/>
                      </a:cubicBezTo>
                      <a:cubicBezTo>
                        <a:pt x="5254" y="795"/>
                        <a:pt x="5258" y="813"/>
                        <a:pt x="5268" y="828"/>
                      </a:cubicBezTo>
                      <a:cubicBezTo>
                        <a:pt x="5338" y="933"/>
                        <a:pt x="5414" y="1035"/>
                        <a:pt x="5484" y="1140"/>
                      </a:cubicBezTo>
                      <a:cubicBezTo>
                        <a:pt x="5514" y="1186"/>
                        <a:pt x="5515" y="1238"/>
                        <a:pt x="5544" y="1284"/>
                      </a:cubicBezTo>
                      <a:cubicBezTo>
                        <a:pt x="5604" y="1380"/>
                        <a:pt x="5664" y="1476"/>
                        <a:pt x="5724" y="1572"/>
                      </a:cubicBezTo>
                      <a:cubicBezTo>
                        <a:pt x="5733" y="1587"/>
                        <a:pt x="5737" y="1606"/>
                        <a:pt x="5748" y="1620"/>
                      </a:cubicBezTo>
                      <a:cubicBezTo>
                        <a:pt x="5762" y="1638"/>
                        <a:pt x="5781" y="1651"/>
                        <a:pt x="5796" y="1668"/>
                      </a:cubicBezTo>
                      <a:cubicBezTo>
                        <a:pt x="5876" y="1762"/>
                        <a:pt x="5716" y="1624"/>
                        <a:pt x="5892" y="1800"/>
                      </a:cubicBezTo>
                      <a:cubicBezTo>
                        <a:pt x="5967" y="1875"/>
                        <a:pt x="6047" y="1954"/>
                        <a:pt x="6108" y="2040"/>
                      </a:cubicBezTo>
                      <a:cubicBezTo>
                        <a:pt x="6196" y="2163"/>
                        <a:pt x="6042" y="1954"/>
                        <a:pt x="6168" y="2136"/>
                      </a:cubicBezTo>
                      <a:cubicBezTo>
                        <a:pt x="6191" y="2169"/>
                        <a:pt x="6240" y="2232"/>
                        <a:pt x="6240" y="2232"/>
                      </a:cubicBezTo>
                      <a:cubicBezTo>
                        <a:pt x="6271" y="2325"/>
                        <a:pt x="6327" y="2403"/>
                        <a:pt x="6396" y="2472"/>
                      </a:cubicBezTo>
                      <a:cubicBezTo>
                        <a:pt x="6404" y="2422"/>
                        <a:pt x="6413" y="2347"/>
                        <a:pt x="6444" y="2304"/>
                      </a:cubicBezTo>
                      <a:cubicBezTo>
                        <a:pt x="6558" y="2145"/>
                        <a:pt x="6430" y="2373"/>
                        <a:pt x="6528" y="2196"/>
                      </a:cubicBezTo>
                      <a:cubicBezTo>
                        <a:pt x="6584" y="2096"/>
                        <a:pt x="6651" y="2000"/>
                        <a:pt x="6720" y="1908"/>
                      </a:cubicBezTo>
                      <a:cubicBezTo>
                        <a:pt x="6738" y="1855"/>
                        <a:pt x="6773" y="1832"/>
                        <a:pt x="6804" y="1788"/>
                      </a:cubicBezTo>
                      <a:cubicBezTo>
                        <a:pt x="6832" y="1748"/>
                        <a:pt x="6850" y="1697"/>
                        <a:pt x="6876" y="1656"/>
                      </a:cubicBezTo>
                      <a:cubicBezTo>
                        <a:pt x="6914" y="1596"/>
                        <a:pt x="6954" y="1533"/>
                        <a:pt x="6996" y="1476"/>
                      </a:cubicBezTo>
                      <a:cubicBezTo>
                        <a:pt x="7019" y="1407"/>
                        <a:pt x="7072" y="1342"/>
                        <a:pt x="7116" y="1284"/>
                      </a:cubicBezTo>
                      <a:cubicBezTo>
                        <a:pt x="7132" y="1236"/>
                        <a:pt x="7128" y="1241"/>
                        <a:pt x="7164" y="1188"/>
                      </a:cubicBezTo>
                      <a:cubicBezTo>
                        <a:pt x="7187" y="1155"/>
                        <a:pt x="7236" y="1092"/>
                        <a:pt x="7236" y="1092"/>
                      </a:cubicBezTo>
                      <a:cubicBezTo>
                        <a:pt x="7266" y="1003"/>
                        <a:pt x="7334" y="925"/>
                        <a:pt x="7392" y="852"/>
                      </a:cubicBezTo>
                      <a:cubicBezTo>
                        <a:pt x="7426" y="718"/>
                        <a:pt x="7517" y="616"/>
                        <a:pt x="7572" y="492"/>
                      </a:cubicBezTo>
                      <a:cubicBezTo>
                        <a:pt x="7614" y="397"/>
                        <a:pt x="7615" y="287"/>
                        <a:pt x="7656" y="192"/>
                      </a:cubicBezTo>
                      <a:cubicBezTo>
                        <a:pt x="7678" y="140"/>
                        <a:pt x="7715" y="98"/>
                        <a:pt x="7740" y="48"/>
                      </a:cubicBezTo>
                      <a:cubicBezTo>
                        <a:pt x="7765" y="124"/>
                        <a:pt x="7824" y="179"/>
                        <a:pt x="7872" y="240"/>
                      </a:cubicBezTo>
                      <a:cubicBezTo>
                        <a:pt x="7932" y="317"/>
                        <a:pt x="7986" y="396"/>
                        <a:pt x="8052" y="468"/>
                      </a:cubicBezTo>
                      <a:cubicBezTo>
                        <a:pt x="8083" y="501"/>
                        <a:pt x="8128" y="524"/>
                        <a:pt x="8148" y="564"/>
                      </a:cubicBezTo>
                      <a:cubicBezTo>
                        <a:pt x="8240" y="749"/>
                        <a:pt x="8382" y="909"/>
                        <a:pt x="8496" y="1080"/>
                      </a:cubicBezTo>
                      <a:cubicBezTo>
                        <a:pt x="8509" y="1099"/>
                        <a:pt x="8522" y="1119"/>
                        <a:pt x="8532" y="1140"/>
                      </a:cubicBezTo>
                      <a:cubicBezTo>
                        <a:pt x="8538" y="1151"/>
                        <a:pt x="8538" y="1165"/>
                        <a:pt x="8544" y="1176"/>
                      </a:cubicBezTo>
                      <a:cubicBezTo>
                        <a:pt x="8577" y="1237"/>
                        <a:pt x="8619" y="1295"/>
                        <a:pt x="8652" y="1356"/>
                      </a:cubicBezTo>
                      <a:cubicBezTo>
                        <a:pt x="8679" y="1406"/>
                        <a:pt x="8696" y="1462"/>
                        <a:pt x="8724" y="1512"/>
                      </a:cubicBezTo>
                      <a:cubicBezTo>
                        <a:pt x="8786" y="1623"/>
                        <a:pt x="8880" y="1720"/>
                        <a:pt x="8964" y="1812"/>
                      </a:cubicBezTo>
                      <a:cubicBezTo>
                        <a:pt x="8995" y="1845"/>
                        <a:pt x="9040" y="1868"/>
                        <a:pt x="9060" y="1908"/>
                      </a:cubicBezTo>
                      <a:cubicBezTo>
                        <a:pt x="9091" y="1970"/>
                        <a:pt x="9140" y="2008"/>
                        <a:pt x="9180" y="2064"/>
                      </a:cubicBezTo>
                      <a:cubicBezTo>
                        <a:pt x="9234" y="2139"/>
                        <a:pt x="9283" y="2217"/>
                        <a:pt x="9336" y="2292"/>
                      </a:cubicBezTo>
                      <a:cubicBezTo>
                        <a:pt x="9377" y="2351"/>
                        <a:pt x="9416" y="2412"/>
                        <a:pt x="9456" y="2472"/>
                      </a:cubicBezTo>
                      <a:cubicBezTo>
                        <a:pt x="9461" y="2479"/>
                        <a:pt x="9448" y="2488"/>
                        <a:pt x="9444" y="2496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1231" name="Line 190"/>
              <p:cNvSpPr>
                <a:spLocks noChangeShapeType="1"/>
              </p:cNvSpPr>
              <p:nvPr/>
            </p:nvSpPr>
            <p:spPr bwMode="auto">
              <a:xfrm>
                <a:off x="3192" y="1351"/>
                <a:ext cx="7846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32" name="Line 198"/>
              <p:cNvSpPr>
                <a:spLocks noChangeShapeType="1"/>
              </p:cNvSpPr>
              <p:nvPr/>
            </p:nvSpPr>
            <p:spPr bwMode="auto">
              <a:xfrm>
                <a:off x="3996" y="615"/>
                <a:ext cx="1" cy="80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33" name="Line 199"/>
              <p:cNvSpPr>
                <a:spLocks noChangeShapeType="1"/>
              </p:cNvSpPr>
              <p:nvPr/>
            </p:nvSpPr>
            <p:spPr bwMode="auto">
              <a:xfrm>
                <a:off x="4964" y="615"/>
                <a:ext cx="1" cy="80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34" name="Line 200"/>
              <p:cNvSpPr>
                <a:spLocks noChangeShapeType="1"/>
              </p:cNvSpPr>
              <p:nvPr/>
            </p:nvSpPr>
            <p:spPr bwMode="auto">
              <a:xfrm>
                <a:off x="6004" y="615"/>
                <a:ext cx="1" cy="80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35" name="Line 201"/>
              <p:cNvSpPr>
                <a:spLocks noChangeShapeType="1"/>
              </p:cNvSpPr>
              <p:nvPr/>
            </p:nvSpPr>
            <p:spPr bwMode="auto">
              <a:xfrm>
                <a:off x="6961" y="627"/>
                <a:ext cx="1" cy="80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36" name="Line 202"/>
              <p:cNvSpPr>
                <a:spLocks noChangeShapeType="1"/>
              </p:cNvSpPr>
              <p:nvPr/>
            </p:nvSpPr>
            <p:spPr bwMode="auto">
              <a:xfrm>
                <a:off x="7906" y="627"/>
                <a:ext cx="1" cy="80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37" name="Line 203"/>
              <p:cNvSpPr>
                <a:spLocks noChangeShapeType="1"/>
              </p:cNvSpPr>
              <p:nvPr/>
            </p:nvSpPr>
            <p:spPr bwMode="auto">
              <a:xfrm>
                <a:off x="9029" y="627"/>
                <a:ext cx="1" cy="80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38" name="Line 204"/>
              <p:cNvSpPr>
                <a:spLocks noChangeShapeType="1"/>
              </p:cNvSpPr>
              <p:nvPr/>
            </p:nvSpPr>
            <p:spPr bwMode="auto">
              <a:xfrm>
                <a:off x="9951" y="627"/>
                <a:ext cx="1" cy="80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39" name="Line 206"/>
              <p:cNvSpPr>
                <a:spLocks noChangeShapeType="1"/>
              </p:cNvSpPr>
              <p:nvPr/>
            </p:nvSpPr>
            <p:spPr bwMode="auto">
              <a:xfrm>
                <a:off x="4009" y="1253"/>
                <a:ext cx="453" cy="1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0" name="Line 207"/>
              <p:cNvSpPr>
                <a:spLocks noChangeShapeType="1"/>
              </p:cNvSpPr>
              <p:nvPr/>
            </p:nvSpPr>
            <p:spPr bwMode="auto">
              <a:xfrm rot="10800000">
                <a:off x="3987" y="1087"/>
                <a:ext cx="984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triangle" w="sm" len="med"/>
                <a:tailEnd type="triangle" w="sm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1" name="Text Box 208"/>
              <p:cNvSpPr txBox="1">
                <a:spLocks noChangeArrowheads="1"/>
              </p:cNvSpPr>
              <p:nvPr/>
            </p:nvSpPr>
            <p:spPr bwMode="auto">
              <a:xfrm>
                <a:off x="4268" y="717"/>
                <a:ext cx="535" cy="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72238" tIns="36119" rIns="72238" bIns="36119"/>
              <a:lstStyle/>
              <a:p>
                <a:r>
                  <a:rPr lang="en-US" i="1">
                    <a:solidFill>
                      <a:srgbClr val="000000"/>
                    </a:solidFill>
                    <a:latin typeface="Times New Roman" pitchFamily="18" charset="0"/>
                  </a:rPr>
                  <a:t>l</a:t>
                </a:r>
                <a:endParaRPr lang="ru-RU"/>
              </a:p>
            </p:txBody>
          </p:sp>
          <p:sp>
            <p:nvSpPr>
              <p:cNvPr id="1242" name="Line 209"/>
              <p:cNvSpPr>
                <a:spLocks noChangeShapeType="1"/>
              </p:cNvSpPr>
              <p:nvPr/>
            </p:nvSpPr>
            <p:spPr bwMode="auto">
              <a:xfrm>
                <a:off x="4969" y="1253"/>
                <a:ext cx="428" cy="1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3" name="Line 210"/>
              <p:cNvSpPr>
                <a:spLocks noChangeShapeType="1"/>
              </p:cNvSpPr>
              <p:nvPr/>
            </p:nvSpPr>
            <p:spPr bwMode="auto">
              <a:xfrm>
                <a:off x="6008" y="1253"/>
                <a:ext cx="428" cy="1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4" name="Line 211"/>
              <p:cNvSpPr>
                <a:spLocks noChangeShapeType="1"/>
              </p:cNvSpPr>
              <p:nvPr/>
            </p:nvSpPr>
            <p:spPr bwMode="auto">
              <a:xfrm>
                <a:off x="6965" y="1253"/>
                <a:ext cx="428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5" name="Text Box 212"/>
              <p:cNvSpPr txBox="1">
                <a:spLocks noChangeArrowheads="1"/>
              </p:cNvSpPr>
              <p:nvPr/>
            </p:nvSpPr>
            <p:spPr bwMode="auto">
              <a:xfrm>
                <a:off x="6774" y="1277"/>
                <a:ext cx="535" cy="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72238" tIns="36119" rIns="72238" bIns="36119"/>
              <a:lstStyle/>
              <a:p>
                <a:r>
                  <a:rPr lang="en-US" i="1">
                    <a:solidFill>
                      <a:srgbClr val="000000"/>
                    </a:solidFill>
                    <a:latin typeface="Times New Roman" pitchFamily="18" charset="0"/>
                  </a:rPr>
                  <a:t>x</a:t>
                </a:r>
                <a:endParaRPr lang="ru-RU"/>
              </a:p>
            </p:txBody>
          </p:sp>
          <p:sp>
            <p:nvSpPr>
              <p:cNvPr id="1246" name="Text Box 213"/>
              <p:cNvSpPr txBox="1">
                <a:spLocks noChangeArrowheads="1"/>
              </p:cNvSpPr>
              <p:nvPr/>
            </p:nvSpPr>
            <p:spPr bwMode="auto">
              <a:xfrm>
                <a:off x="5710" y="1277"/>
                <a:ext cx="747" cy="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72238" tIns="36119" rIns="72238" bIns="36119"/>
              <a:lstStyle/>
              <a:p>
                <a:r>
                  <a:rPr lang="en-US" i="1">
                    <a:solidFill>
                      <a:srgbClr val="000000"/>
                    </a:solidFill>
                    <a:latin typeface="Times New Roman" pitchFamily="18" charset="0"/>
                  </a:rPr>
                  <a:t>x</a:t>
                </a:r>
                <a:r>
                  <a:rPr lang="en-US">
                    <a:solidFill>
                      <a:srgbClr val="000000"/>
                    </a:solidFill>
                    <a:latin typeface="Times New Roman" pitchFamily="18" charset="0"/>
                  </a:rPr>
                  <a:t>–</a:t>
                </a:r>
                <a:r>
                  <a:rPr lang="en-US" i="1">
                    <a:solidFill>
                      <a:srgbClr val="000000"/>
                    </a:solidFill>
                    <a:latin typeface="Times New Roman" pitchFamily="18" charset="0"/>
                  </a:rPr>
                  <a:t>l</a:t>
                </a:r>
                <a:endParaRPr lang="ru-RU"/>
              </a:p>
            </p:txBody>
          </p:sp>
          <p:sp>
            <p:nvSpPr>
              <p:cNvPr id="1247" name="Text Box 214"/>
              <p:cNvSpPr txBox="1">
                <a:spLocks noChangeArrowheads="1"/>
              </p:cNvSpPr>
              <p:nvPr/>
            </p:nvSpPr>
            <p:spPr bwMode="auto">
              <a:xfrm>
                <a:off x="7601" y="1277"/>
                <a:ext cx="747" cy="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72238" tIns="36119" rIns="72238" bIns="36119"/>
              <a:lstStyle/>
              <a:p>
                <a:r>
                  <a:rPr lang="en-US" i="1" dirty="0" err="1">
                    <a:solidFill>
                      <a:srgbClr val="000000"/>
                    </a:solidFill>
                    <a:latin typeface="Times New Roman" pitchFamily="18" charset="0"/>
                  </a:rPr>
                  <a:t>x</a:t>
                </a:r>
                <a:r>
                  <a:rPr lang="en-US" dirty="0" err="1">
                    <a:solidFill>
                      <a:srgbClr val="000000"/>
                    </a:solidFill>
                    <a:latin typeface="Times New Roman" pitchFamily="18" charset="0"/>
                  </a:rPr>
                  <a:t>+</a:t>
                </a:r>
                <a:r>
                  <a:rPr lang="en-US" i="1" dirty="0" err="1">
                    <a:solidFill>
                      <a:srgbClr val="000000"/>
                    </a:solidFill>
                    <a:latin typeface="Times New Roman" pitchFamily="18" charset="0"/>
                  </a:rPr>
                  <a:t>l</a:t>
                </a:r>
                <a:endParaRPr lang="ru-RU" dirty="0"/>
              </a:p>
            </p:txBody>
          </p:sp>
          <p:sp>
            <p:nvSpPr>
              <p:cNvPr id="1248" name="Line 215"/>
              <p:cNvSpPr>
                <a:spLocks noChangeShapeType="1"/>
              </p:cNvSpPr>
              <p:nvPr/>
            </p:nvSpPr>
            <p:spPr bwMode="auto">
              <a:xfrm>
                <a:off x="9040" y="1253"/>
                <a:ext cx="415" cy="1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9" name="Line 216"/>
              <p:cNvSpPr>
                <a:spLocks noChangeShapeType="1"/>
              </p:cNvSpPr>
              <p:nvPr/>
            </p:nvSpPr>
            <p:spPr bwMode="auto">
              <a:xfrm rot="10800000">
                <a:off x="9044" y="1087"/>
                <a:ext cx="901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triangle" w="sm" len="med"/>
                <a:tailEnd type="triangle" w="sm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50" name="Text Box 217"/>
              <p:cNvSpPr txBox="1">
                <a:spLocks noChangeArrowheads="1"/>
              </p:cNvSpPr>
              <p:nvPr/>
            </p:nvSpPr>
            <p:spPr bwMode="auto">
              <a:xfrm>
                <a:off x="9279" y="717"/>
                <a:ext cx="490" cy="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72238" tIns="36119" rIns="72238" bIns="36119"/>
              <a:lstStyle/>
              <a:p>
                <a:r>
                  <a:rPr lang="en-US" sz="1200" i="1">
                    <a:solidFill>
                      <a:srgbClr val="000000"/>
                    </a:solidFill>
                    <a:latin typeface="Times New Roman" pitchFamily="18" charset="0"/>
                  </a:rPr>
                  <a:t>l</a:t>
                </a:r>
                <a:endParaRPr lang="ru-RU"/>
              </a:p>
            </p:txBody>
          </p:sp>
          <p:sp>
            <p:nvSpPr>
              <p:cNvPr id="1251" name="Line 218"/>
              <p:cNvSpPr>
                <a:spLocks noChangeShapeType="1"/>
              </p:cNvSpPr>
              <p:nvPr/>
            </p:nvSpPr>
            <p:spPr bwMode="auto">
              <a:xfrm>
                <a:off x="9955" y="1253"/>
                <a:ext cx="393" cy="1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52" name="Text Box 219"/>
              <p:cNvSpPr txBox="1">
                <a:spLocks noChangeArrowheads="1"/>
              </p:cNvSpPr>
              <p:nvPr/>
            </p:nvSpPr>
            <p:spPr bwMode="auto">
              <a:xfrm>
                <a:off x="4328" y="985"/>
                <a:ext cx="534" cy="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72238" tIns="36119" rIns="72238" bIns="36119"/>
              <a:lstStyle/>
              <a:p>
                <a:r>
                  <a:rPr lang="en-US" i="1">
                    <a:solidFill>
                      <a:srgbClr val="000000"/>
                    </a:solidFill>
                    <a:latin typeface="Times New Roman" pitchFamily="18" charset="0"/>
                    <a:sym typeface="Symbol" pitchFamily="18" charset="2"/>
                  </a:rPr>
                  <a:t></a:t>
                </a:r>
                <a:r>
                  <a:rPr lang="en-US" baseline="-25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  <a:endParaRPr lang="ru-RU"/>
              </a:p>
            </p:txBody>
          </p:sp>
          <p:sp>
            <p:nvSpPr>
              <p:cNvPr id="1253" name="Text Box 220"/>
              <p:cNvSpPr txBox="1">
                <a:spLocks noChangeArrowheads="1"/>
              </p:cNvSpPr>
              <p:nvPr/>
            </p:nvSpPr>
            <p:spPr bwMode="auto">
              <a:xfrm>
                <a:off x="5261" y="961"/>
                <a:ext cx="535" cy="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72238" tIns="36119" rIns="72238" bIns="36119"/>
              <a:lstStyle/>
              <a:p>
                <a:r>
                  <a:rPr lang="en-US" i="1">
                    <a:solidFill>
                      <a:srgbClr val="000000"/>
                    </a:solidFill>
                    <a:latin typeface="Times New Roman" pitchFamily="18" charset="0"/>
                    <a:sym typeface="Symbol" pitchFamily="18" charset="2"/>
                  </a:rPr>
                  <a:t></a:t>
                </a:r>
                <a:r>
                  <a:rPr lang="en-US" baseline="-25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  <a:endParaRPr lang="ru-RU"/>
              </a:p>
            </p:txBody>
          </p:sp>
          <p:sp>
            <p:nvSpPr>
              <p:cNvPr id="1254" name="Text Box 221"/>
              <p:cNvSpPr txBox="1">
                <a:spLocks noChangeArrowheads="1"/>
              </p:cNvSpPr>
              <p:nvPr/>
            </p:nvSpPr>
            <p:spPr bwMode="auto">
              <a:xfrm>
                <a:off x="6301" y="961"/>
                <a:ext cx="806" cy="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72238" tIns="36119" rIns="72238" bIns="36119"/>
              <a:lstStyle/>
              <a:p>
                <a:r>
                  <a:rPr lang="en-US" sz="1200" i="1">
                    <a:solidFill>
                      <a:srgbClr val="000000"/>
                    </a:solidFill>
                    <a:latin typeface="Times New Roman" pitchFamily="18" charset="0"/>
                    <a:sym typeface="Symbol" pitchFamily="18" charset="2"/>
                  </a:rPr>
                  <a:t></a:t>
                </a:r>
                <a:r>
                  <a:rPr lang="en-US" sz="1200" i="1" baseline="-25000">
                    <a:solidFill>
                      <a:srgbClr val="000000"/>
                    </a:solidFill>
                    <a:latin typeface="Times New Roman" pitchFamily="18" charset="0"/>
                  </a:rPr>
                  <a:t>n</a:t>
                </a:r>
                <a:r>
                  <a:rPr lang="en-US" sz="1200" baseline="-25000">
                    <a:solidFill>
                      <a:srgbClr val="000000"/>
                    </a:solidFill>
                    <a:latin typeface="Times New Roman" pitchFamily="18" charset="0"/>
                  </a:rPr>
                  <a:t>–1</a:t>
                </a:r>
                <a:endParaRPr lang="ru-RU"/>
              </a:p>
            </p:txBody>
          </p:sp>
          <p:sp>
            <p:nvSpPr>
              <p:cNvPr id="1255" name="Text Box 222"/>
              <p:cNvSpPr txBox="1">
                <a:spLocks noChangeArrowheads="1"/>
              </p:cNvSpPr>
              <p:nvPr/>
            </p:nvSpPr>
            <p:spPr bwMode="auto">
              <a:xfrm>
                <a:off x="7246" y="961"/>
                <a:ext cx="641" cy="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72238" tIns="36119" rIns="72238" bIns="36119"/>
              <a:lstStyle/>
              <a:p>
                <a:r>
                  <a:rPr lang="en-US" i="1">
                    <a:solidFill>
                      <a:srgbClr val="000000"/>
                    </a:solidFill>
                    <a:latin typeface="Times New Roman" pitchFamily="18" charset="0"/>
                    <a:sym typeface="Symbol" pitchFamily="18" charset="2"/>
                  </a:rPr>
                  <a:t></a:t>
                </a:r>
                <a:r>
                  <a:rPr lang="en-US" i="1" baseline="-25000">
                    <a:solidFill>
                      <a:srgbClr val="000000"/>
                    </a:solidFill>
                    <a:latin typeface="Times New Roman" pitchFamily="18" charset="0"/>
                  </a:rPr>
                  <a:t>n</a:t>
                </a:r>
                <a:endParaRPr lang="ru-RU"/>
              </a:p>
            </p:txBody>
          </p:sp>
          <p:sp>
            <p:nvSpPr>
              <p:cNvPr id="1256" name="Text Box 223"/>
              <p:cNvSpPr txBox="1">
                <a:spLocks noChangeArrowheads="1"/>
              </p:cNvSpPr>
              <p:nvPr/>
            </p:nvSpPr>
            <p:spPr bwMode="auto">
              <a:xfrm>
                <a:off x="8239" y="961"/>
                <a:ext cx="806" cy="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72238" tIns="36119" rIns="72238" bIns="36119"/>
              <a:lstStyle/>
              <a:p>
                <a:r>
                  <a:rPr lang="en-US" i="1">
                    <a:solidFill>
                      <a:srgbClr val="000000"/>
                    </a:solidFill>
                    <a:latin typeface="Times New Roman" pitchFamily="18" charset="0"/>
                    <a:sym typeface="Symbol" pitchFamily="18" charset="2"/>
                  </a:rPr>
                  <a:t></a:t>
                </a:r>
                <a:r>
                  <a:rPr lang="en-US" i="1" baseline="-25000">
                    <a:solidFill>
                      <a:srgbClr val="000000"/>
                    </a:solidFill>
                    <a:latin typeface="Times New Roman" pitchFamily="18" charset="0"/>
                  </a:rPr>
                  <a:t>n</a:t>
                </a:r>
                <a:r>
                  <a:rPr lang="en-US" baseline="-25000">
                    <a:solidFill>
                      <a:srgbClr val="000000"/>
                    </a:solidFill>
                    <a:latin typeface="Times New Roman" pitchFamily="18" charset="0"/>
                  </a:rPr>
                  <a:t>+1</a:t>
                </a:r>
                <a:endParaRPr lang="ru-RU"/>
              </a:p>
            </p:txBody>
          </p:sp>
          <p:sp>
            <p:nvSpPr>
              <p:cNvPr id="1257" name="Text Box 224"/>
              <p:cNvSpPr txBox="1">
                <a:spLocks noChangeArrowheads="1"/>
              </p:cNvSpPr>
              <p:nvPr/>
            </p:nvSpPr>
            <p:spPr bwMode="auto">
              <a:xfrm>
                <a:off x="9326" y="985"/>
                <a:ext cx="806" cy="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72238" tIns="36119" rIns="72238" bIns="36119"/>
              <a:lstStyle/>
              <a:p>
                <a:r>
                  <a:rPr lang="en-US" i="1">
                    <a:solidFill>
                      <a:srgbClr val="000000"/>
                    </a:solidFill>
                    <a:latin typeface="Times New Roman" pitchFamily="18" charset="0"/>
                    <a:sym typeface="Symbol" pitchFamily="18" charset="2"/>
                  </a:rPr>
                  <a:t></a:t>
                </a:r>
                <a:r>
                  <a:rPr lang="en-US" i="1" baseline="-25000">
                    <a:solidFill>
                      <a:srgbClr val="000000"/>
                    </a:solidFill>
                    <a:latin typeface="Times New Roman" pitchFamily="18" charset="0"/>
                  </a:rPr>
                  <a:t>N</a:t>
                </a:r>
                <a:r>
                  <a:rPr lang="en-US" baseline="-25000">
                    <a:solidFill>
                      <a:srgbClr val="000000"/>
                    </a:solidFill>
                    <a:latin typeface="Times New Roman" pitchFamily="18" charset="0"/>
                  </a:rPr>
                  <a:t>–1</a:t>
                </a:r>
                <a:endParaRPr lang="ru-RU"/>
              </a:p>
            </p:txBody>
          </p:sp>
          <p:sp>
            <p:nvSpPr>
              <p:cNvPr id="1258" name="Text Box 225"/>
              <p:cNvSpPr txBox="1">
                <a:spLocks noChangeArrowheads="1"/>
              </p:cNvSpPr>
              <p:nvPr/>
            </p:nvSpPr>
            <p:spPr bwMode="auto">
              <a:xfrm>
                <a:off x="10212" y="961"/>
                <a:ext cx="806" cy="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72238" tIns="36119" rIns="72238" bIns="36119"/>
              <a:lstStyle/>
              <a:p>
                <a:endParaRPr lang="ru-RU"/>
              </a:p>
            </p:txBody>
          </p:sp>
          <p:sp>
            <p:nvSpPr>
              <p:cNvPr id="1259" name="Oval 226" descr="60%"/>
              <p:cNvSpPr>
                <a:spLocks noChangeArrowheads="1"/>
              </p:cNvSpPr>
              <p:nvPr/>
            </p:nvSpPr>
            <p:spPr bwMode="auto">
              <a:xfrm>
                <a:off x="3866" y="447"/>
                <a:ext cx="269" cy="263"/>
              </a:xfrm>
              <a:prstGeom prst="ellipse">
                <a:avLst/>
              </a:prstGeom>
              <a:pattFill prst="pct60">
                <a:fgClr>
                  <a:srgbClr val="0000FF"/>
                </a:fgClr>
                <a:bgClr>
                  <a:srgbClr val="FFFFFF"/>
                </a:bgClr>
              </a:pattFill>
              <a:ln w="1270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 lIns="72238" tIns="36119" rIns="72238" bIns="36119"/>
              <a:lstStyle/>
              <a:p>
                <a:endParaRPr lang="ru-RU"/>
              </a:p>
            </p:txBody>
          </p:sp>
          <p:sp>
            <p:nvSpPr>
              <p:cNvPr id="1260" name="Oval 227" descr="60%"/>
              <p:cNvSpPr>
                <a:spLocks noChangeArrowheads="1"/>
              </p:cNvSpPr>
              <p:nvPr/>
            </p:nvSpPr>
            <p:spPr bwMode="auto">
              <a:xfrm>
                <a:off x="4828" y="447"/>
                <a:ext cx="268" cy="263"/>
              </a:xfrm>
              <a:prstGeom prst="ellipse">
                <a:avLst/>
              </a:prstGeom>
              <a:pattFill prst="pct60">
                <a:fgClr>
                  <a:srgbClr val="0000FF"/>
                </a:fgClr>
                <a:bgClr>
                  <a:srgbClr val="FFFFFF"/>
                </a:bgClr>
              </a:pattFill>
              <a:ln w="1270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 lIns="72238" tIns="36119" rIns="72238" bIns="36119"/>
              <a:lstStyle/>
              <a:p>
                <a:endParaRPr lang="ru-RU"/>
              </a:p>
            </p:txBody>
          </p:sp>
          <p:sp>
            <p:nvSpPr>
              <p:cNvPr id="1261" name="Oval 228" descr="60%"/>
              <p:cNvSpPr>
                <a:spLocks noChangeArrowheads="1"/>
              </p:cNvSpPr>
              <p:nvPr/>
            </p:nvSpPr>
            <p:spPr bwMode="auto">
              <a:xfrm>
                <a:off x="5867" y="459"/>
                <a:ext cx="268" cy="263"/>
              </a:xfrm>
              <a:prstGeom prst="ellipse">
                <a:avLst/>
              </a:prstGeom>
              <a:pattFill prst="pct60">
                <a:fgClr>
                  <a:srgbClr val="0000FF"/>
                </a:fgClr>
                <a:bgClr>
                  <a:srgbClr val="FFFFFF"/>
                </a:bgClr>
              </a:pattFill>
              <a:ln w="1270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 lIns="72238" tIns="36119" rIns="72238" bIns="36119"/>
              <a:lstStyle/>
              <a:p>
                <a:endParaRPr lang="ru-RU"/>
              </a:p>
            </p:txBody>
          </p:sp>
          <p:sp>
            <p:nvSpPr>
              <p:cNvPr id="1262" name="Oval 229" descr="60%"/>
              <p:cNvSpPr>
                <a:spLocks noChangeArrowheads="1"/>
              </p:cNvSpPr>
              <p:nvPr/>
            </p:nvSpPr>
            <p:spPr bwMode="auto">
              <a:xfrm>
                <a:off x="6825" y="447"/>
                <a:ext cx="268" cy="263"/>
              </a:xfrm>
              <a:prstGeom prst="ellipse">
                <a:avLst/>
              </a:prstGeom>
              <a:pattFill prst="pct60">
                <a:fgClr>
                  <a:srgbClr val="0000FF"/>
                </a:fgClr>
                <a:bgClr>
                  <a:srgbClr val="FFFFFF"/>
                </a:bgClr>
              </a:pattFill>
              <a:ln w="1270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 lIns="72238" tIns="36119" rIns="72238" bIns="36119"/>
              <a:lstStyle/>
              <a:p>
                <a:endParaRPr lang="ru-RU"/>
              </a:p>
            </p:txBody>
          </p:sp>
          <p:sp>
            <p:nvSpPr>
              <p:cNvPr id="1263" name="Oval 230" descr="60%"/>
              <p:cNvSpPr>
                <a:spLocks noChangeArrowheads="1"/>
              </p:cNvSpPr>
              <p:nvPr/>
            </p:nvSpPr>
            <p:spPr bwMode="auto">
              <a:xfrm>
                <a:off x="7782" y="447"/>
                <a:ext cx="268" cy="263"/>
              </a:xfrm>
              <a:prstGeom prst="ellipse">
                <a:avLst/>
              </a:prstGeom>
              <a:pattFill prst="pct60">
                <a:fgClr>
                  <a:srgbClr val="0000FF"/>
                </a:fgClr>
                <a:bgClr>
                  <a:srgbClr val="FFFFFF"/>
                </a:bgClr>
              </a:pattFill>
              <a:ln w="1270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 lIns="72238" tIns="36119" rIns="72238" bIns="36119"/>
              <a:lstStyle/>
              <a:p>
                <a:endParaRPr lang="ru-RU"/>
              </a:p>
            </p:txBody>
          </p:sp>
          <p:sp>
            <p:nvSpPr>
              <p:cNvPr id="1264" name="Oval 231" descr="60%"/>
              <p:cNvSpPr>
                <a:spLocks noChangeArrowheads="1"/>
              </p:cNvSpPr>
              <p:nvPr/>
            </p:nvSpPr>
            <p:spPr bwMode="auto">
              <a:xfrm>
                <a:off x="8892" y="447"/>
                <a:ext cx="268" cy="263"/>
              </a:xfrm>
              <a:prstGeom prst="ellipse">
                <a:avLst/>
              </a:prstGeom>
              <a:pattFill prst="pct60">
                <a:fgClr>
                  <a:srgbClr val="0000FF"/>
                </a:fgClr>
                <a:bgClr>
                  <a:srgbClr val="FFFFFF"/>
                </a:bgClr>
              </a:pattFill>
              <a:ln w="1270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 lIns="72238" tIns="36119" rIns="72238" bIns="36119"/>
              <a:lstStyle/>
              <a:p>
                <a:endParaRPr lang="ru-RU"/>
              </a:p>
            </p:txBody>
          </p:sp>
          <p:sp>
            <p:nvSpPr>
              <p:cNvPr id="1265" name="Oval 232" descr="60%"/>
              <p:cNvSpPr>
                <a:spLocks noChangeArrowheads="1"/>
              </p:cNvSpPr>
              <p:nvPr/>
            </p:nvSpPr>
            <p:spPr bwMode="auto">
              <a:xfrm>
                <a:off x="9811" y="435"/>
                <a:ext cx="267" cy="263"/>
              </a:xfrm>
              <a:prstGeom prst="ellipse">
                <a:avLst/>
              </a:prstGeom>
              <a:pattFill prst="pct60">
                <a:fgClr>
                  <a:srgbClr val="0000FF"/>
                </a:fgClr>
                <a:bgClr>
                  <a:srgbClr val="FFFFFF"/>
                </a:bgClr>
              </a:pattFill>
              <a:ln w="1270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 lIns="72238" tIns="36119" rIns="72238" bIns="36119"/>
              <a:lstStyle/>
              <a:p>
                <a:endParaRPr lang="ru-RU"/>
              </a:p>
            </p:txBody>
          </p:sp>
        </p:grpSp>
      </p:grpSp>
      <p:sp>
        <p:nvSpPr>
          <p:cNvPr id="83" name="Rectangle 5"/>
          <p:cNvSpPr txBox="1">
            <a:spLocks/>
          </p:cNvSpPr>
          <p:nvPr/>
        </p:nvSpPr>
        <p:spPr bwMode="auto">
          <a:xfrm>
            <a:off x="357158" y="142852"/>
            <a:ext cx="3714776" cy="481430"/>
          </a:xfrm>
          <a:prstGeom prst="rect">
            <a:avLst/>
          </a:prstGeom>
          <a:ln w="9525" cap="rnd"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00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 pitchFamily="18" charset="0"/>
                <a:ea typeface="+mj-ea"/>
                <a:cs typeface="+mj-cs"/>
              </a:rPr>
              <a:t>§ 1.</a:t>
            </a:r>
            <a:r>
              <a:rPr kumimoji="0" lang="ru-RU" sz="2800" b="1" i="1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00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 pitchFamily="18" charset="0"/>
                <a:ea typeface="+mj-ea"/>
                <a:cs typeface="+mj-cs"/>
              </a:rPr>
              <a:t> </a:t>
            </a:r>
            <a:r>
              <a:rPr lang="ru-RU" sz="2800" b="1" i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00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 pitchFamily="18" charset="0"/>
                <a:ea typeface="+mj-ea"/>
                <a:cs typeface="+mj-cs"/>
              </a:rPr>
              <a:t>Упругие волны</a:t>
            </a:r>
            <a:endParaRPr kumimoji="0" lang="ru-RU" sz="2800" b="0" i="0" u="none" strike="noStrike" kern="1200" cap="none" spc="-10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nstantia" pitchFamily="18" charset="0"/>
              <a:ea typeface="+mj-ea"/>
              <a:cs typeface="+mj-cs"/>
            </a:endParaRPr>
          </a:p>
        </p:txBody>
      </p:sp>
      <p:sp>
        <p:nvSpPr>
          <p:cNvPr id="84" name="Rectangle 3"/>
          <p:cNvSpPr>
            <a:spLocks noChangeArrowheads="1"/>
          </p:cNvSpPr>
          <p:nvPr/>
        </p:nvSpPr>
        <p:spPr bwMode="auto">
          <a:xfrm>
            <a:off x="857173" y="714356"/>
            <a:ext cx="54439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1.1. </a:t>
            </a:r>
            <a:r>
              <a:rPr lang="ru-RU" b="1" dirty="0" smtClean="0">
                <a:solidFill>
                  <a:srgbClr val="8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Дифференциальное волновое уравнение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9030" name="Rectangle 6"/>
          <p:cNvSpPr>
            <a:spLocks noChangeArrowheads="1"/>
          </p:cNvSpPr>
          <p:nvPr/>
        </p:nvSpPr>
        <p:spPr bwMode="auto">
          <a:xfrm>
            <a:off x="357158" y="3071810"/>
            <a:ext cx="857256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5715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1) система  состоит  из  длинной  цепочки  большого  количества  одинаковых связанных  атомов  массы  </a:t>
            </a:r>
            <a:r>
              <a:rPr kumimoji="0" lang="en-US" b="0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onstantia" pitchFamily="18" charset="0"/>
                <a:ea typeface="Times New Roman" pitchFamily="18" charset="0"/>
                <a:cs typeface="Arial" pitchFamily="34" charset="0"/>
              </a:rPr>
              <a:t>m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onstantia" pitchFamily="18" charset="0"/>
                <a:ea typeface="Times New Roman" pitchFamily="18" charset="0"/>
                <a:cs typeface="Arial" pitchFamily="34" charset="0"/>
              </a:rPr>
              <a:t>  (</a:t>
            </a:r>
            <a:r>
              <a:rPr kumimoji="0" lang="en-US" b="0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onstantia" pitchFamily="18" charset="0"/>
                <a:ea typeface="Times New Roman" pitchFamily="18" charset="0"/>
                <a:cs typeface="Arial" pitchFamily="34" charset="0"/>
              </a:rPr>
              <a:t>“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onstantia" pitchFamily="18" charset="0"/>
                <a:ea typeface="Times New Roman" pitchFamily="18" charset="0"/>
                <a:cs typeface="Arial" pitchFamily="34" charset="0"/>
              </a:rPr>
              <a:t>химическая аналогия</a:t>
            </a:r>
            <a:r>
              <a:rPr kumimoji="0" lang="en-US" b="0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onstantia" pitchFamily="18" charset="0"/>
                <a:ea typeface="Times New Roman" pitchFamily="18" charset="0"/>
                <a:cs typeface="Arial" pitchFamily="34" charset="0"/>
              </a:rPr>
              <a:t>”)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Constant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571500" algn="l"/>
              </a:tabLst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Constantia" pitchFamily="18" charset="0"/>
              <a:ea typeface="Times New Roman" pitchFamily="18" charset="0"/>
              <a:cs typeface="Times New Roman" pitchFamily="18" charset="0"/>
            </a:endParaRPr>
          </a:p>
          <a:p>
            <a:pPr eaLnBrk="0" hangingPunct="0">
              <a:tabLst>
                <a:tab pos="571500" algn="l"/>
              </a:tabLst>
            </a:pPr>
            <a:r>
              <a:rPr lang="ru-RU" dirty="0" smtClean="0">
                <a:solidFill>
                  <a:srgbClr val="C0000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2) система  консервативна;</a:t>
            </a:r>
            <a:endParaRPr lang="ru-RU" dirty="0" smtClean="0">
              <a:solidFill>
                <a:srgbClr val="C00000"/>
              </a:solidFill>
              <a:latin typeface="Constant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571500" algn="l"/>
              </a:tabLst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Constantia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571500" algn="l"/>
              </a:tabLst>
            </a:pPr>
            <a:r>
              <a:rPr lang="ru-RU" dirty="0" smtClean="0">
                <a:solidFill>
                  <a:srgbClr val="C0000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3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) амплитуды  колебаний  малы,  силы  квазиупруги  и  моделируются пружинами  жёсткости  </a:t>
            </a:r>
            <a:r>
              <a:rPr lang="ru-RU" i="1" dirty="0" smtClean="0">
                <a:solidFill>
                  <a:srgbClr val="C00000"/>
                </a:solidFill>
                <a:latin typeface="Constantia" pitchFamily="18" charset="0"/>
                <a:ea typeface="Times New Roman" pitchFamily="18" charset="0"/>
                <a:cs typeface="Arial" pitchFamily="34" charset="0"/>
              </a:rPr>
              <a:t>к </a:t>
            </a:r>
            <a:r>
              <a:rPr lang="ru-RU" i="1" baseline="30000" dirty="0" smtClean="0">
                <a:solidFill>
                  <a:srgbClr val="C00000"/>
                </a:solidFill>
                <a:latin typeface="Constantia" pitchFamily="18" charset="0"/>
                <a:ea typeface="Times New Roman" pitchFamily="18" charset="0"/>
                <a:cs typeface="Arial" pitchFamily="34" charset="0"/>
              </a:rPr>
              <a:t>*)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;</a:t>
            </a:r>
            <a:endParaRPr kumimoji="0" lang="ru-RU" b="0" i="0" u="none" strike="noStrike" cap="none" normalizeH="0" dirty="0" smtClean="0">
              <a:ln>
                <a:noFill/>
              </a:ln>
              <a:solidFill>
                <a:srgbClr val="C00000"/>
              </a:solidFill>
              <a:effectLst/>
              <a:latin typeface="Constant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571500" algn="l"/>
              </a:tabLst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Constantia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5715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4) расстояние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onstantia" pitchFamily="18" charset="0"/>
                <a:ea typeface="Times New Roman" pitchFamily="18" charset="0"/>
                <a:cs typeface="Arial" pitchFamily="34" charset="0"/>
              </a:rPr>
              <a:t>l 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между  соседними  осцилляторами  очень  мало;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Constant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571500" algn="l"/>
              </a:tabLst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Constantia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5715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5) соседние  шарики-атомы  движутся  почти  одинаково  (исключаем из рассмотрения  наиболее  высокочастотные  моды  колебаний).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6" name="Rectangle 5"/>
          <p:cNvSpPr txBox="1">
            <a:spLocks/>
          </p:cNvSpPr>
          <p:nvPr/>
        </p:nvSpPr>
        <p:spPr bwMode="auto">
          <a:xfrm>
            <a:off x="857225" y="2500306"/>
            <a:ext cx="1571636" cy="481430"/>
          </a:xfrm>
          <a:prstGeom prst="rect">
            <a:avLst/>
          </a:prstGeom>
          <a:ln w="9525" cap="rnd"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 fontScale="97500"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00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 pitchFamily="18" charset="0"/>
                <a:ea typeface="+mj-ea"/>
                <a:cs typeface="+mj-cs"/>
              </a:rPr>
              <a:t>Модель:</a:t>
            </a:r>
            <a:endParaRPr kumimoji="0" lang="ru-RU" sz="2800" b="0" i="0" u="none" strike="noStrike" kern="1200" cap="none" spc="-10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nstanti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90" name="Object 166"/>
          <p:cNvGraphicFramePr>
            <a:graphicFrameLocks noChangeAspect="1"/>
          </p:cNvGraphicFramePr>
          <p:nvPr/>
        </p:nvGraphicFramePr>
        <p:xfrm>
          <a:off x="1749397" y="2500306"/>
          <a:ext cx="4632325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2" name="Формула" r:id="rId3" imgW="2361960" imgH="266400" progId="Equation.3">
                  <p:embed/>
                </p:oleObj>
              </mc:Choice>
              <mc:Fallback>
                <p:oleObj name="Формула" r:id="rId3" imgW="2361960" imgH="266400" progId="Equation.3">
                  <p:embed/>
                  <p:pic>
                    <p:nvPicPr>
                      <p:cNvPr id="0" name="Picture 1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9397" y="2500306"/>
                        <a:ext cx="4632325" cy="520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91" name="Group 167"/>
          <p:cNvGrpSpPr>
            <a:grpSpLocks noChangeAspect="1"/>
          </p:cNvGrpSpPr>
          <p:nvPr/>
        </p:nvGrpSpPr>
        <p:grpSpPr bwMode="auto">
          <a:xfrm>
            <a:off x="1203325" y="-142900"/>
            <a:ext cx="7040563" cy="2525713"/>
            <a:chOff x="632" y="936"/>
            <a:chExt cx="11088" cy="3978"/>
          </a:xfrm>
        </p:grpSpPr>
        <p:sp>
          <p:nvSpPr>
            <p:cNvPr id="1192" name="AutoShape 168"/>
            <p:cNvSpPr>
              <a:spLocks noChangeAspect="1" noChangeArrowheads="1"/>
            </p:cNvSpPr>
            <p:nvPr/>
          </p:nvSpPr>
          <p:spPr bwMode="auto">
            <a:xfrm>
              <a:off x="632" y="936"/>
              <a:ext cx="11088" cy="3978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grpSp>
          <p:nvGrpSpPr>
            <p:cNvPr id="1193" name="Group 169"/>
            <p:cNvGrpSpPr>
              <a:grpSpLocks/>
            </p:cNvGrpSpPr>
            <p:nvPr/>
          </p:nvGrpSpPr>
          <p:grpSpPr bwMode="auto">
            <a:xfrm>
              <a:off x="992" y="2376"/>
              <a:ext cx="10368" cy="2520"/>
              <a:chOff x="3075" y="17"/>
              <a:chExt cx="8038" cy="1854"/>
            </a:xfrm>
          </p:grpSpPr>
          <p:sp>
            <p:nvSpPr>
              <p:cNvPr id="1194" name="Text Box 191"/>
              <p:cNvSpPr txBox="1">
                <a:spLocks noChangeArrowheads="1"/>
              </p:cNvSpPr>
              <p:nvPr/>
            </p:nvSpPr>
            <p:spPr bwMode="auto">
              <a:xfrm>
                <a:off x="6738" y="17"/>
                <a:ext cx="511" cy="5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72238" tIns="36119" rIns="72238" bIns="36119"/>
              <a:lstStyle/>
              <a:p>
                <a:r>
                  <a:rPr lang="ru-RU" sz="1600" i="1">
                    <a:solidFill>
                      <a:srgbClr val="000000"/>
                    </a:solidFill>
                    <a:latin typeface="Times New Roman" pitchFamily="18" charset="0"/>
                  </a:rPr>
                  <a:t> </a:t>
                </a:r>
                <a:r>
                  <a:rPr lang="en-US" sz="1600" i="1">
                    <a:solidFill>
                      <a:srgbClr val="000000"/>
                    </a:solidFill>
                    <a:latin typeface="Times New Roman" pitchFamily="18" charset="0"/>
                  </a:rPr>
                  <a:t>n</a:t>
                </a:r>
                <a:endParaRPr lang="ru-RU"/>
              </a:p>
            </p:txBody>
          </p:sp>
          <p:sp>
            <p:nvSpPr>
              <p:cNvPr id="1195" name="Text Box 192"/>
              <p:cNvSpPr txBox="1">
                <a:spLocks noChangeArrowheads="1"/>
              </p:cNvSpPr>
              <p:nvPr/>
            </p:nvSpPr>
            <p:spPr bwMode="auto">
              <a:xfrm>
                <a:off x="5698" y="29"/>
                <a:ext cx="688" cy="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72238" tIns="36119" rIns="72238" bIns="36119"/>
              <a:lstStyle/>
              <a:p>
                <a:r>
                  <a:rPr lang="ru-RU" sz="1200" i="1">
                    <a:solidFill>
                      <a:srgbClr val="000000"/>
                    </a:solidFill>
                    <a:latin typeface="Times New Roman" pitchFamily="18" charset="0"/>
                  </a:rPr>
                  <a:t> </a:t>
                </a:r>
                <a:r>
                  <a:rPr lang="en-US" sz="1600" i="1">
                    <a:solidFill>
                      <a:srgbClr val="000000"/>
                    </a:solidFill>
                    <a:latin typeface="Times New Roman" pitchFamily="18" charset="0"/>
                  </a:rPr>
                  <a:t>n</a:t>
                </a:r>
                <a:r>
                  <a:rPr lang="en-US" sz="1600">
                    <a:solidFill>
                      <a:srgbClr val="000000"/>
                    </a:solidFill>
                    <a:latin typeface="Times New Roman" pitchFamily="18" charset="0"/>
                  </a:rPr>
                  <a:t>–1</a:t>
                </a:r>
                <a:endParaRPr lang="ru-RU"/>
              </a:p>
            </p:txBody>
          </p:sp>
          <p:sp>
            <p:nvSpPr>
              <p:cNvPr id="1196" name="Text Box 193"/>
              <p:cNvSpPr txBox="1">
                <a:spLocks noChangeArrowheads="1"/>
              </p:cNvSpPr>
              <p:nvPr/>
            </p:nvSpPr>
            <p:spPr bwMode="auto">
              <a:xfrm>
                <a:off x="7565" y="29"/>
                <a:ext cx="748" cy="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72238" tIns="36119" rIns="72238" bIns="36119"/>
              <a:lstStyle/>
              <a:p>
                <a:r>
                  <a:rPr lang="ru-RU" sz="1600" i="1">
                    <a:solidFill>
                      <a:srgbClr val="000000"/>
                    </a:solidFill>
                    <a:latin typeface="Times New Roman" pitchFamily="18" charset="0"/>
                  </a:rPr>
                  <a:t>  </a:t>
                </a:r>
                <a:r>
                  <a:rPr lang="en-US" sz="1600" i="1">
                    <a:solidFill>
                      <a:srgbClr val="000000"/>
                    </a:solidFill>
                    <a:latin typeface="Times New Roman" pitchFamily="18" charset="0"/>
                  </a:rPr>
                  <a:t>n</a:t>
                </a:r>
                <a:r>
                  <a:rPr lang="en-US" sz="1600">
                    <a:solidFill>
                      <a:srgbClr val="000000"/>
                    </a:solidFill>
                    <a:latin typeface="Times New Roman" pitchFamily="18" charset="0"/>
                  </a:rPr>
                  <a:t>+1</a:t>
                </a:r>
                <a:endParaRPr lang="ru-RU"/>
              </a:p>
            </p:txBody>
          </p:sp>
          <p:sp>
            <p:nvSpPr>
              <p:cNvPr id="1197" name="Text Box 194"/>
              <p:cNvSpPr txBox="1">
                <a:spLocks noChangeArrowheads="1"/>
              </p:cNvSpPr>
              <p:nvPr/>
            </p:nvSpPr>
            <p:spPr bwMode="auto">
              <a:xfrm>
                <a:off x="9728" y="29"/>
                <a:ext cx="558" cy="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72238" tIns="36119" rIns="72238" bIns="36119"/>
              <a:lstStyle/>
              <a:p>
                <a:r>
                  <a:rPr lang="ru-RU" sz="1200" i="1">
                    <a:latin typeface="Times New Roman" pitchFamily="18" charset="0"/>
                  </a:rPr>
                  <a:t> </a:t>
                </a:r>
                <a:r>
                  <a:rPr lang="en-US" sz="1600" i="1">
                    <a:latin typeface="Times New Roman" pitchFamily="18" charset="0"/>
                  </a:rPr>
                  <a:t>N</a:t>
                </a:r>
                <a:endParaRPr lang="ru-RU"/>
              </a:p>
            </p:txBody>
          </p:sp>
          <p:sp>
            <p:nvSpPr>
              <p:cNvPr id="1198" name="Text Box 195"/>
              <p:cNvSpPr txBox="1">
                <a:spLocks noChangeArrowheads="1"/>
              </p:cNvSpPr>
              <p:nvPr/>
            </p:nvSpPr>
            <p:spPr bwMode="auto">
              <a:xfrm>
                <a:off x="8652" y="29"/>
                <a:ext cx="925" cy="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72238" tIns="36119" rIns="72238" bIns="36119"/>
              <a:lstStyle/>
              <a:p>
                <a:r>
                  <a:rPr lang="ru-RU" sz="1200" i="1">
                    <a:solidFill>
                      <a:srgbClr val="000000"/>
                    </a:solidFill>
                    <a:latin typeface="Times New Roman" pitchFamily="18" charset="0"/>
                  </a:rPr>
                  <a:t>  </a:t>
                </a:r>
                <a:r>
                  <a:rPr lang="en-US" sz="1600" i="1">
                    <a:solidFill>
                      <a:srgbClr val="000000"/>
                    </a:solidFill>
                    <a:latin typeface="Times New Roman" pitchFamily="18" charset="0"/>
                  </a:rPr>
                  <a:t>N–</a:t>
                </a:r>
                <a:r>
                  <a:rPr lang="en-US" sz="16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  <a:endParaRPr lang="ru-RU"/>
              </a:p>
            </p:txBody>
          </p:sp>
          <p:sp>
            <p:nvSpPr>
              <p:cNvPr id="1199" name="Text Box 196"/>
              <p:cNvSpPr txBox="1">
                <a:spLocks noChangeArrowheads="1"/>
              </p:cNvSpPr>
              <p:nvPr/>
            </p:nvSpPr>
            <p:spPr bwMode="auto">
              <a:xfrm>
                <a:off x="3796" y="29"/>
                <a:ext cx="417" cy="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72238" tIns="36119" rIns="72238" bIns="36119"/>
              <a:lstStyle/>
              <a:p>
                <a:r>
                  <a:rPr lang="ru-RU" sz="1200">
                    <a:solidFill>
                      <a:srgbClr val="000000"/>
                    </a:solidFill>
                    <a:latin typeface="Times New Roman" pitchFamily="18" charset="0"/>
                  </a:rPr>
                  <a:t> </a:t>
                </a:r>
                <a:r>
                  <a:rPr lang="en-US" sz="16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  <a:endParaRPr lang="ru-RU"/>
              </a:p>
            </p:txBody>
          </p:sp>
          <p:sp>
            <p:nvSpPr>
              <p:cNvPr id="1200" name="Text Box 197"/>
              <p:cNvSpPr txBox="1">
                <a:spLocks noChangeArrowheads="1"/>
              </p:cNvSpPr>
              <p:nvPr/>
            </p:nvSpPr>
            <p:spPr bwMode="auto">
              <a:xfrm>
                <a:off x="4753" y="29"/>
                <a:ext cx="488" cy="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72238" tIns="36119" rIns="72238" bIns="36119"/>
              <a:lstStyle/>
              <a:p>
                <a:r>
                  <a:rPr lang="ru-RU" sz="900">
                    <a:solidFill>
                      <a:srgbClr val="000000"/>
                    </a:solidFill>
                    <a:latin typeface="Times New Roman" pitchFamily="18" charset="0"/>
                  </a:rPr>
                  <a:t>  </a:t>
                </a:r>
                <a:r>
                  <a:rPr lang="en-US" sz="16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  <a:endParaRPr lang="ru-RU"/>
              </a:p>
            </p:txBody>
          </p:sp>
          <p:sp>
            <p:nvSpPr>
              <p:cNvPr id="1201" name="Text Box 160"/>
              <p:cNvSpPr txBox="1">
                <a:spLocks noChangeArrowheads="1"/>
              </p:cNvSpPr>
              <p:nvPr/>
            </p:nvSpPr>
            <p:spPr bwMode="auto">
              <a:xfrm>
                <a:off x="10602" y="1311"/>
                <a:ext cx="511" cy="5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72238" tIns="36119" rIns="72238" bIns="36119"/>
              <a:lstStyle/>
              <a:p>
                <a:r>
                  <a:rPr lang="en-US" i="1">
                    <a:solidFill>
                      <a:srgbClr val="000000"/>
                    </a:solidFill>
                    <a:latin typeface="Times New Roman" pitchFamily="18" charset="0"/>
                  </a:rPr>
                  <a:t>X</a:t>
                </a:r>
                <a:endParaRPr lang="ru-RU"/>
              </a:p>
            </p:txBody>
          </p:sp>
          <p:sp>
            <p:nvSpPr>
              <p:cNvPr id="1202" name="Line 161"/>
              <p:cNvSpPr>
                <a:spLocks noChangeShapeType="1"/>
              </p:cNvSpPr>
              <p:nvPr/>
            </p:nvSpPr>
            <p:spPr bwMode="auto">
              <a:xfrm rot="10800000" flipH="1">
                <a:off x="7921" y="1251"/>
                <a:ext cx="453" cy="1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03" name="Rectangle 162" descr="Horizontal brick"/>
              <p:cNvSpPr>
                <a:spLocks noChangeArrowheads="1"/>
              </p:cNvSpPr>
              <p:nvPr/>
            </p:nvSpPr>
            <p:spPr bwMode="auto">
              <a:xfrm>
                <a:off x="3075" y="117"/>
                <a:ext cx="115" cy="936"/>
              </a:xfrm>
              <a:prstGeom prst="rect">
                <a:avLst/>
              </a:prstGeom>
              <a:pattFill prst="horzBrick">
                <a:fgClr>
                  <a:srgbClr val="000000"/>
                </a:fgClr>
                <a:bgClr>
                  <a:srgbClr val="FFFFFF"/>
                </a:bgClr>
              </a:patt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2238" tIns="36119" rIns="72238" bIns="36119"/>
              <a:lstStyle/>
              <a:p>
                <a:endParaRPr lang="ru-RU"/>
              </a:p>
            </p:txBody>
          </p:sp>
          <p:grpSp>
            <p:nvGrpSpPr>
              <p:cNvPr id="1204" name="Group 163"/>
              <p:cNvGrpSpPr>
                <a:grpSpLocks/>
              </p:cNvGrpSpPr>
              <p:nvPr/>
            </p:nvGrpSpPr>
            <p:grpSpPr bwMode="auto">
              <a:xfrm>
                <a:off x="3205" y="507"/>
                <a:ext cx="744" cy="174"/>
                <a:chOff x="6537" y="1674"/>
                <a:chExt cx="763" cy="197"/>
              </a:xfrm>
            </p:grpSpPr>
            <p:sp>
              <p:nvSpPr>
                <p:cNvPr id="1205" name="Freeform 164"/>
                <p:cNvSpPr>
                  <a:spLocks/>
                </p:cNvSpPr>
                <p:nvPr/>
              </p:nvSpPr>
              <p:spPr bwMode="auto">
                <a:xfrm>
                  <a:off x="6537" y="1674"/>
                  <a:ext cx="379" cy="197"/>
                </a:xfrm>
                <a:custGeom>
                  <a:avLst/>
                  <a:gdLst>
                    <a:gd name="T0" fmla="*/ 60 w 9461"/>
                    <a:gd name="T1" fmla="*/ 2040 h 2496"/>
                    <a:gd name="T2" fmla="*/ 384 w 9461"/>
                    <a:gd name="T3" fmla="*/ 1644 h 2496"/>
                    <a:gd name="T4" fmla="*/ 576 w 9461"/>
                    <a:gd name="T5" fmla="*/ 1380 h 2496"/>
                    <a:gd name="T6" fmla="*/ 864 w 9461"/>
                    <a:gd name="T7" fmla="*/ 1008 h 2496"/>
                    <a:gd name="T8" fmla="*/ 1188 w 9461"/>
                    <a:gd name="T9" fmla="*/ 612 h 2496"/>
                    <a:gd name="T10" fmla="*/ 1416 w 9461"/>
                    <a:gd name="T11" fmla="*/ 336 h 2496"/>
                    <a:gd name="T12" fmla="*/ 1584 w 9461"/>
                    <a:gd name="T13" fmla="*/ 108 h 2496"/>
                    <a:gd name="T14" fmla="*/ 1620 w 9461"/>
                    <a:gd name="T15" fmla="*/ 48 h 2496"/>
                    <a:gd name="T16" fmla="*/ 1728 w 9461"/>
                    <a:gd name="T17" fmla="*/ 156 h 2496"/>
                    <a:gd name="T18" fmla="*/ 2052 w 9461"/>
                    <a:gd name="T19" fmla="*/ 576 h 2496"/>
                    <a:gd name="T20" fmla="*/ 2244 w 9461"/>
                    <a:gd name="T21" fmla="*/ 828 h 2496"/>
                    <a:gd name="T22" fmla="*/ 2544 w 9461"/>
                    <a:gd name="T23" fmla="*/ 1404 h 2496"/>
                    <a:gd name="T24" fmla="*/ 2700 w 9461"/>
                    <a:gd name="T25" fmla="*/ 1668 h 2496"/>
                    <a:gd name="T26" fmla="*/ 2772 w 9461"/>
                    <a:gd name="T27" fmla="*/ 1812 h 2496"/>
                    <a:gd name="T28" fmla="*/ 2964 w 9461"/>
                    <a:gd name="T29" fmla="*/ 2076 h 2496"/>
                    <a:gd name="T30" fmla="*/ 3132 w 9461"/>
                    <a:gd name="T31" fmla="*/ 2316 h 2496"/>
                    <a:gd name="T32" fmla="*/ 3192 w 9461"/>
                    <a:gd name="T33" fmla="*/ 2400 h 2496"/>
                    <a:gd name="T34" fmla="*/ 3528 w 9461"/>
                    <a:gd name="T35" fmla="*/ 1920 h 2496"/>
                    <a:gd name="T36" fmla="*/ 3588 w 9461"/>
                    <a:gd name="T37" fmla="*/ 1836 h 2496"/>
                    <a:gd name="T38" fmla="*/ 3732 w 9461"/>
                    <a:gd name="T39" fmla="*/ 1608 h 2496"/>
                    <a:gd name="T40" fmla="*/ 3804 w 9461"/>
                    <a:gd name="T41" fmla="*/ 1488 h 2496"/>
                    <a:gd name="T42" fmla="*/ 3900 w 9461"/>
                    <a:gd name="T43" fmla="*/ 1332 h 2496"/>
                    <a:gd name="T44" fmla="*/ 4200 w 9461"/>
                    <a:gd name="T45" fmla="*/ 780 h 2496"/>
                    <a:gd name="T46" fmla="*/ 4380 w 9461"/>
                    <a:gd name="T47" fmla="*/ 516 h 2496"/>
                    <a:gd name="T48" fmla="*/ 4548 w 9461"/>
                    <a:gd name="T49" fmla="*/ 216 h 2496"/>
                    <a:gd name="T50" fmla="*/ 4620 w 9461"/>
                    <a:gd name="T51" fmla="*/ 72 h 2496"/>
                    <a:gd name="T52" fmla="*/ 4668 w 9461"/>
                    <a:gd name="T53" fmla="*/ 0 h 2496"/>
                    <a:gd name="T54" fmla="*/ 4668 w 9461"/>
                    <a:gd name="T55" fmla="*/ 12 h 2496"/>
                    <a:gd name="T56" fmla="*/ 5004 w 9461"/>
                    <a:gd name="T57" fmla="*/ 480 h 2496"/>
                    <a:gd name="T58" fmla="*/ 5244 w 9461"/>
                    <a:gd name="T59" fmla="*/ 780 h 2496"/>
                    <a:gd name="T60" fmla="*/ 5484 w 9461"/>
                    <a:gd name="T61" fmla="*/ 1140 h 2496"/>
                    <a:gd name="T62" fmla="*/ 5724 w 9461"/>
                    <a:gd name="T63" fmla="*/ 1572 h 2496"/>
                    <a:gd name="T64" fmla="*/ 5796 w 9461"/>
                    <a:gd name="T65" fmla="*/ 1668 h 2496"/>
                    <a:gd name="T66" fmla="*/ 6108 w 9461"/>
                    <a:gd name="T67" fmla="*/ 2040 h 2496"/>
                    <a:gd name="T68" fmla="*/ 6240 w 9461"/>
                    <a:gd name="T69" fmla="*/ 2232 h 2496"/>
                    <a:gd name="T70" fmla="*/ 6444 w 9461"/>
                    <a:gd name="T71" fmla="*/ 2304 h 2496"/>
                    <a:gd name="T72" fmla="*/ 6720 w 9461"/>
                    <a:gd name="T73" fmla="*/ 1908 h 2496"/>
                    <a:gd name="T74" fmla="*/ 6876 w 9461"/>
                    <a:gd name="T75" fmla="*/ 1656 h 2496"/>
                    <a:gd name="T76" fmla="*/ 7116 w 9461"/>
                    <a:gd name="T77" fmla="*/ 1284 h 2496"/>
                    <a:gd name="T78" fmla="*/ 7236 w 9461"/>
                    <a:gd name="T79" fmla="*/ 1092 h 2496"/>
                    <a:gd name="T80" fmla="*/ 7572 w 9461"/>
                    <a:gd name="T81" fmla="*/ 492 h 2496"/>
                    <a:gd name="T82" fmla="*/ 7740 w 9461"/>
                    <a:gd name="T83" fmla="*/ 48 h 2496"/>
                    <a:gd name="T84" fmla="*/ 8052 w 9461"/>
                    <a:gd name="T85" fmla="*/ 468 h 2496"/>
                    <a:gd name="T86" fmla="*/ 8496 w 9461"/>
                    <a:gd name="T87" fmla="*/ 1080 h 2496"/>
                    <a:gd name="T88" fmla="*/ 8544 w 9461"/>
                    <a:gd name="T89" fmla="*/ 1176 h 2496"/>
                    <a:gd name="T90" fmla="*/ 8724 w 9461"/>
                    <a:gd name="T91" fmla="*/ 1512 h 2496"/>
                    <a:gd name="T92" fmla="*/ 9060 w 9461"/>
                    <a:gd name="T93" fmla="*/ 1908 h 2496"/>
                    <a:gd name="T94" fmla="*/ 9336 w 9461"/>
                    <a:gd name="T95" fmla="*/ 2292 h 2496"/>
                    <a:gd name="T96" fmla="*/ 9444 w 9461"/>
                    <a:gd name="T97" fmla="*/ 2496 h 249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9461"/>
                    <a:gd name="T148" fmla="*/ 0 h 2496"/>
                    <a:gd name="T149" fmla="*/ 9461 w 9461"/>
                    <a:gd name="T150" fmla="*/ 2496 h 249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9461" h="2496">
                      <a:moveTo>
                        <a:pt x="0" y="2196"/>
                      </a:moveTo>
                      <a:cubicBezTo>
                        <a:pt x="20" y="2147"/>
                        <a:pt x="29" y="2083"/>
                        <a:pt x="60" y="2040"/>
                      </a:cubicBezTo>
                      <a:cubicBezTo>
                        <a:pt x="115" y="1963"/>
                        <a:pt x="192" y="1886"/>
                        <a:pt x="252" y="1812"/>
                      </a:cubicBezTo>
                      <a:cubicBezTo>
                        <a:pt x="299" y="1755"/>
                        <a:pt x="333" y="1695"/>
                        <a:pt x="384" y="1644"/>
                      </a:cubicBezTo>
                      <a:cubicBezTo>
                        <a:pt x="408" y="1572"/>
                        <a:pt x="462" y="1506"/>
                        <a:pt x="516" y="1452"/>
                      </a:cubicBezTo>
                      <a:cubicBezTo>
                        <a:pt x="539" y="1383"/>
                        <a:pt x="511" y="1445"/>
                        <a:pt x="576" y="1380"/>
                      </a:cubicBezTo>
                      <a:cubicBezTo>
                        <a:pt x="643" y="1313"/>
                        <a:pt x="676" y="1217"/>
                        <a:pt x="756" y="1164"/>
                      </a:cubicBezTo>
                      <a:cubicBezTo>
                        <a:pt x="775" y="1106"/>
                        <a:pt x="828" y="1059"/>
                        <a:pt x="864" y="1008"/>
                      </a:cubicBezTo>
                      <a:cubicBezTo>
                        <a:pt x="943" y="895"/>
                        <a:pt x="1025" y="786"/>
                        <a:pt x="1116" y="684"/>
                      </a:cubicBezTo>
                      <a:cubicBezTo>
                        <a:pt x="1139" y="659"/>
                        <a:pt x="1169" y="640"/>
                        <a:pt x="1188" y="612"/>
                      </a:cubicBezTo>
                      <a:cubicBezTo>
                        <a:pt x="1234" y="544"/>
                        <a:pt x="1277" y="481"/>
                        <a:pt x="1332" y="420"/>
                      </a:cubicBezTo>
                      <a:cubicBezTo>
                        <a:pt x="1359" y="391"/>
                        <a:pt x="1396" y="370"/>
                        <a:pt x="1416" y="336"/>
                      </a:cubicBezTo>
                      <a:cubicBezTo>
                        <a:pt x="1459" y="264"/>
                        <a:pt x="1433" y="289"/>
                        <a:pt x="1488" y="252"/>
                      </a:cubicBezTo>
                      <a:cubicBezTo>
                        <a:pt x="1520" y="204"/>
                        <a:pt x="1552" y="156"/>
                        <a:pt x="1584" y="108"/>
                      </a:cubicBezTo>
                      <a:cubicBezTo>
                        <a:pt x="1602" y="81"/>
                        <a:pt x="1632" y="46"/>
                        <a:pt x="1632" y="12"/>
                      </a:cubicBezTo>
                      <a:cubicBezTo>
                        <a:pt x="1628" y="24"/>
                        <a:pt x="1612" y="38"/>
                        <a:pt x="1620" y="48"/>
                      </a:cubicBezTo>
                      <a:cubicBezTo>
                        <a:pt x="1633" y="65"/>
                        <a:pt x="1662" y="59"/>
                        <a:pt x="1680" y="72"/>
                      </a:cubicBezTo>
                      <a:cubicBezTo>
                        <a:pt x="1695" y="82"/>
                        <a:pt x="1722" y="145"/>
                        <a:pt x="1728" y="156"/>
                      </a:cubicBezTo>
                      <a:cubicBezTo>
                        <a:pt x="1785" y="252"/>
                        <a:pt x="1855" y="341"/>
                        <a:pt x="1920" y="432"/>
                      </a:cubicBezTo>
                      <a:cubicBezTo>
                        <a:pt x="1957" y="484"/>
                        <a:pt x="1999" y="541"/>
                        <a:pt x="2052" y="576"/>
                      </a:cubicBezTo>
                      <a:cubicBezTo>
                        <a:pt x="2075" y="646"/>
                        <a:pt x="2046" y="582"/>
                        <a:pt x="2100" y="636"/>
                      </a:cubicBezTo>
                      <a:cubicBezTo>
                        <a:pt x="2145" y="681"/>
                        <a:pt x="2214" y="773"/>
                        <a:pt x="2244" y="828"/>
                      </a:cubicBezTo>
                      <a:cubicBezTo>
                        <a:pt x="2334" y="993"/>
                        <a:pt x="2409" y="1161"/>
                        <a:pt x="2508" y="1320"/>
                      </a:cubicBezTo>
                      <a:cubicBezTo>
                        <a:pt x="2570" y="1420"/>
                        <a:pt x="2503" y="1322"/>
                        <a:pt x="2544" y="1404"/>
                      </a:cubicBezTo>
                      <a:cubicBezTo>
                        <a:pt x="2563" y="1443"/>
                        <a:pt x="2641" y="1552"/>
                        <a:pt x="2652" y="1584"/>
                      </a:cubicBezTo>
                      <a:cubicBezTo>
                        <a:pt x="2670" y="1639"/>
                        <a:pt x="2656" y="1610"/>
                        <a:pt x="2700" y="1668"/>
                      </a:cubicBezTo>
                      <a:cubicBezTo>
                        <a:pt x="2724" y="1763"/>
                        <a:pt x="2693" y="1669"/>
                        <a:pt x="2760" y="1776"/>
                      </a:cubicBezTo>
                      <a:cubicBezTo>
                        <a:pt x="2767" y="1787"/>
                        <a:pt x="2765" y="1801"/>
                        <a:pt x="2772" y="1812"/>
                      </a:cubicBezTo>
                      <a:cubicBezTo>
                        <a:pt x="2781" y="1826"/>
                        <a:pt x="2798" y="1834"/>
                        <a:pt x="2808" y="1848"/>
                      </a:cubicBezTo>
                      <a:cubicBezTo>
                        <a:pt x="2858" y="1917"/>
                        <a:pt x="2919" y="2004"/>
                        <a:pt x="2964" y="2076"/>
                      </a:cubicBezTo>
                      <a:cubicBezTo>
                        <a:pt x="3034" y="2188"/>
                        <a:pt x="2946" y="2068"/>
                        <a:pt x="3012" y="2160"/>
                      </a:cubicBezTo>
                      <a:cubicBezTo>
                        <a:pt x="3050" y="2213"/>
                        <a:pt x="3100" y="2260"/>
                        <a:pt x="3132" y="2316"/>
                      </a:cubicBezTo>
                      <a:cubicBezTo>
                        <a:pt x="3141" y="2332"/>
                        <a:pt x="3146" y="2349"/>
                        <a:pt x="3156" y="2364"/>
                      </a:cubicBezTo>
                      <a:cubicBezTo>
                        <a:pt x="3166" y="2378"/>
                        <a:pt x="3192" y="2400"/>
                        <a:pt x="3192" y="2400"/>
                      </a:cubicBezTo>
                      <a:cubicBezTo>
                        <a:pt x="3216" y="2304"/>
                        <a:pt x="3264" y="2204"/>
                        <a:pt x="3348" y="2148"/>
                      </a:cubicBezTo>
                      <a:cubicBezTo>
                        <a:pt x="3391" y="2061"/>
                        <a:pt x="3472" y="1998"/>
                        <a:pt x="3528" y="1920"/>
                      </a:cubicBezTo>
                      <a:cubicBezTo>
                        <a:pt x="3538" y="1905"/>
                        <a:pt x="3542" y="1887"/>
                        <a:pt x="3552" y="1872"/>
                      </a:cubicBezTo>
                      <a:cubicBezTo>
                        <a:pt x="3562" y="1858"/>
                        <a:pt x="3578" y="1849"/>
                        <a:pt x="3588" y="1836"/>
                      </a:cubicBezTo>
                      <a:cubicBezTo>
                        <a:pt x="3618" y="1797"/>
                        <a:pt x="3643" y="1755"/>
                        <a:pt x="3672" y="1716"/>
                      </a:cubicBezTo>
                      <a:cubicBezTo>
                        <a:pt x="3685" y="1677"/>
                        <a:pt x="3719" y="1647"/>
                        <a:pt x="3732" y="1608"/>
                      </a:cubicBezTo>
                      <a:cubicBezTo>
                        <a:pt x="3736" y="1596"/>
                        <a:pt x="3738" y="1583"/>
                        <a:pt x="3744" y="1572"/>
                      </a:cubicBezTo>
                      <a:cubicBezTo>
                        <a:pt x="3766" y="1534"/>
                        <a:pt x="3785" y="1525"/>
                        <a:pt x="3804" y="1488"/>
                      </a:cubicBezTo>
                      <a:cubicBezTo>
                        <a:pt x="3810" y="1477"/>
                        <a:pt x="3810" y="1463"/>
                        <a:pt x="3816" y="1452"/>
                      </a:cubicBezTo>
                      <a:cubicBezTo>
                        <a:pt x="3838" y="1408"/>
                        <a:pt x="3877" y="1375"/>
                        <a:pt x="3900" y="1332"/>
                      </a:cubicBezTo>
                      <a:cubicBezTo>
                        <a:pt x="3976" y="1193"/>
                        <a:pt x="3916" y="1279"/>
                        <a:pt x="3984" y="1188"/>
                      </a:cubicBezTo>
                      <a:cubicBezTo>
                        <a:pt x="4033" y="1041"/>
                        <a:pt x="4118" y="911"/>
                        <a:pt x="4200" y="780"/>
                      </a:cubicBezTo>
                      <a:cubicBezTo>
                        <a:pt x="4236" y="722"/>
                        <a:pt x="4258" y="674"/>
                        <a:pt x="4308" y="624"/>
                      </a:cubicBezTo>
                      <a:cubicBezTo>
                        <a:pt x="4324" y="577"/>
                        <a:pt x="4358" y="559"/>
                        <a:pt x="4380" y="516"/>
                      </a:cubicBezTo>
                      <a:cubicBezTo>
                        <a:pt x="4403" y="470"/>
                        <a:pt x="4414" y="446"/>
                        <a:pt x="4452" y="408"/>
                      </a:cubicBezTo>
                      <a:cubicBezTo>
                        <a:pt x="4475" y="338"/>
                        <a:pt x="4518" y="282"/>
                        <a:pt x="4548" y="216"/>
                      </a:cubicBezTo>
                      <a:cubicBezTo>
                        <a:pt x="4558" y="193"/>
                        <a:pt x="4558" y="165"/>
                        <a:pt x="4572" y="144"/>
                      </a:cubicBezTo>
                      <a:cubicBezTo>
                        <a:pt x="4588" y="120"/>
                        <a:pt x="4611" y="99"/>
                        <a:pt x="4620" y="72"/>
                      </a:cubicBezTo>
                      <a:cubicBezTo>
                        <a:pt x="4624" y="60"/>
                        <a:pt x="4625" y="47"/>
                        <a:pt x="4632" y="36"/>
                      </a:cubicBezTo>
                      <a:cubicBezTo>
                        <a:pt x="4641" y="22"/>
                        <a:pt x="4668" y="0"/>
                        <a:pt x="4668" y="0"/>
                      </a:cubicBezTo>
                      <a:cubicBezTo>
                        <a:pt x="4660" y="16"/>
                        <a:pt x="4644" y="30"/>
                        <a:pt x="4644" y="48"/>
                      </a:cubicBezTo>
                      <a:cubicBezTo>
                        <a:pt x="4644" y="62"/>
                        <a:pt x="4655" y="6"/>
                        <a:pt x="4668" y="12"/>
                      </a:cubicBezTo>
                      <a:cubicBezTo>
                        <a:pt x="4707" y="31"/>
                        <a:pt x="4716" y="84"/>
                        <a:pt x="4740" y="120"/>
                      </a:cubicBezTo>
                      <a:cubicBezTo>
                        <a:pt x="4817" y="235"/>
                        <a:pt x="4892" y="405"/>
                        <a:pt x="5004" y="480"/>
                      </a:cubicBezTo>
                      <a:cubicBezTo>
                        <a:pt x="5066" y="574"/>
                        <a:pt x="5146" y="650"/>
                        <a:pt x="5208" y="744"/>
                      </a:cubicBezTo>
                      <a:cubicBezTo>
                        <a:pt x="5217" y="758"/>
                        <a:pt x="5234" y="766"/>
                        <a:pt x="5244" y="780"/>
                      </a:cubicBezTo>
                      <a:cubicBezTo>
                        <a:pt x="5254" y="795"/>
                        <a:pt x="5258" y="813"/>
                        <a:pt x="5268" y="828"/>
                      </a:cubicBezTo>
                      <a:cubicBezTo>
                        <a:pt x="5338" y="933"/>
                        <a:pt x="5414" y="1035"/>
                        <a:pt x="5484" y="1140"/>
                      </a:cubicBezTo>
                      <a:cubicBezTo>
                        <a:pt x="5514" y="1186"/>
                        <a:pt x="5515" y="1238"/>
                        <a:pt x="5544" y="1284"/>
                      </a:cubicBezTo>
                      <a:cubicBezTo>
                        <a:pt x="5604" y="1380"/>
                        <a:pt x="5664" y="1476"/>
                        <a:pt x="5724" y="1572"/>
                      </a:cubicBezTo>
                      <a:cubicBezTo>
                        <a:pt x="5733" y="1587"/>
                        <a:pt x="5737" y="1606"/>
                        <a:pt x="5748" y="1620"/>
                      </a:cubicBezTo>
                      <a:cubicBezTo>
                        <a:pt x="5762" y="1638"/>
                        <a:pt x="5781" y="1651"/>
                        <a:pt x="5796" y="1668"/>
                      </a:cubicBezTo>
                      <a:cubicBezTo>
                        <a:pt x="5876" y="1762"/>
                        <a:pt x="5716" y="1624"/>
                        <a:pt x="5892" y="1800"/>
                      </a:cubicBezTo>
                      <a:cubicBezTo>
                        <a:pt x="5967" y="1875"/>
                        <a:pt x="6047" y="1954"/>
                        <a:pt x="6108" y="2040"/>
                      </a:cubicBezTo>
                      <a:cubicBezTo>
                        <a:pt x="6196" y="2163"/>
                        <a:pt x="6042" y="1954"/>
                        <a:pt x="6168" y="2136"/>
                      </a:cubicBezTo>
                      <a:cubicBezTo>
                        <a:pt x="6191" y="2169"/>
                        <a:pt x="6240" y="2232"/>
                        <a:pt x="6240" y="2232"/>
                      </a:cubicBezTo>
                      <a:cubicBezTo>
                        <a:pt x="6271" y="2325"/>
                        <a:pt x="6327" y="2403"/>
                        <a:pt x="6396" y="2472"/>
                      </a:cubicBezTo>
                      <a:cubicBezTo>
                        <a:pt x="6404" y="2422"/>
                        <a:pt x="6413" y="2347"/>
                        <a:pt x="6444" y="2304"/>
                      </a:cubicBezTo>
                      <a:cubicBezTo>
                        <a:pt x="6558" y="2145"/>
                        <a:pt x="6430" y="2373"/>
                        <a:pt x="6528" y="2196"/>
                      </a:cubicBezTo>
                      <a:cubicBezTo>
                        <a:pt x="6584" y="2096"/>
                        <a:pt x="6651" y="2000"/>
                        <a:pt x="6720" y="1908"/>
                      </a:cubicBezTo>
                      <a:cubicBezTo>
                        <a:pt x="6738" y="1855"/>
                        <a:pt x="6773" y="1832"/>
                        <a:pt x="6804" y="1788"/>
                      </a:cubicBezTo>
                      <a:cubicBezTo>
                        <a:pt x="6832" y="1748"/>
                        <a:pt x="6850" y="1697"/>
                        <a:pt x="6876" y="1656"/>
                      </a:cubicBezTo>
                      <a:cubicBezTo>
                        <a:pt x="6914" y="1596"/>
                        <a:pt x="6954" y="1533"/>
                        <a:pt x="6996" y="1476"/>
                      </a:cubicBezTo>
                      <a:cubicBezTo>
                        <a:pt x="7019" y="1407"/>
                        <a:pt x="7072" y="1342"/>
                        <a:pt x="7116" y="1284"/>
                      </a:cubicBezTo>
                      <a:cubicBezTo>
                        <a:pt x="7132" y="1236"/>
                        <a:pt x="7128" y="1241"/>
                        <a:pt x="7164" y="1188"/>
                      </a:cubicBezTo>
                      <a:cubicBezTo>
                        <a:pt x="7187" y="1155"/>
                        <a:pt x="7236" y="1092"/>
                        <a:pt x="7236" y="1092"/>
                      </a:cubicBezTo>
                      <a:cubicBezTo>
                        <a:pt x="7266" y="1003"/>
                        <a:pt x="7334" y="925"/>
                        <a:pt x="7392" y="852"/>
                      </a:cubicBezTo>
                      <a:cubicBezTo>
                        <a:pt x="7426" y="718"/>
                        <a:pt x="7517" y="616"/>
                        <a:pt x="7572" y="492"/>
                      </a:cubicBezTo>
                      <a:cubicBezTo>
                        <a:pt x="7614" y="397"/>
                        <a:pt x="7615" y="287"/>
                        <a:pt x="7656" y="192"/>
                      </a:cubicBezTo>
                      <a:cubicBezTo>
                        <a:pt x="7678" y="140"/>
                        <a:pt x="7715" y="98"/>
                        <a:pt x="7740" y="48"/>
                      </a:cubicBezTo>
                      <a:cubicBezTo>
                        <a:pt x="7765" y="124"/>
                        <a:pt x="7824" y="179"/>
                        <a:pt x="7872" y="240"/>
                      </a:cubicBezTo>
                      <a:cubicBezTo>
                        <a:pt x="7932" y="317"/>
                        <a:pt x="7986" y="396"/>
                        <a:pt x="8052" y="468"/>
                      </a:cubicBezTo>
                      <a:cubicBezTo>
                        <a:pt x="8083" y="501"/>
                        <a:pt x="8128" y="524"/>
                        <a:pt x="8148" y="564"/>
                      </a:cubicBezTo>
                      <a:cubicBezTo>
                        <a:pt x="8240" y="749"/>
                        <a:pt x="8382" y="909"/>
                        <a:pt x="8496" y="1080"/>
                      </a:cubicBezTo>
                      <a:cubicBezTo>
                        <a:pt x="8509" y="1099"/>
                        <a:pt x="8522" y="1119"/>
                        <a:pt x="8532" y="1140"/>
                      </a:cubicBezTo>
                      <a:cubicBezTo>
                        <a:pt x="8538" y="1151"/>
                        <a:pt x="8538" y="1165"/>
                        <a:pt x="8544" y="1176"/>
                      </a:cubicBezTo>
                      <a:cubicBezTo>
                        <a:pt x="8577" y="1237"/>
                        <a:pt x="8619" y="1295"/>
                        <a:pt x="8652" y="1356"/>
                      </a:cubicBezTo>
                      <a:cubicBezTo>
                        <a:pt x="8679" y="1406"/>
                        <a:pt x="8696" y="1462"/>
                        <a:pt x="8724" y="1512"/>
                      </a:cubicBezTo>
                      <a:cubicBezTo>
                        <a:pt x="8786" y="1623"/>
                        <a:pt x="8880" y="1720"/>
                        <a:pt x="8964" y="1812"/>
                      </a:cubicBezTo>
                      <a:cubicBezTo>
                        <a:pt x="8995" y="1845"/>
                        <a:pt x="9040" y="1868"/>
                        <a:pt x="9060" y="1908"/>
                      </a:cubicBezTo>
                      <a:cubicBezTo>
                        <a:pt x="9091" y="1970"/>
                        <a:pt x="9140" y="2008"/>
                        <a:pt x="9180" y="2064"/>
                      </a:cubicBezTo>
                      <a:cubicBezTo>
                        <a:pt x="9234" y="2139"/>
                        <a:pt x="9283" y="2217"/>
                        <a:pt x="9336" y="2292"/>
                      </a:cubicBezTo>
                      <a:cubicBezTo>
                        <a:pt x="9377" y="2351"/>
                        <a:pt x="9416" y="2412"/>
                        <a:pt x="9456" y="2472"/>
                      </a:cubicBezTo>
                      <a:cubicBezTo>
                        <a:pt x="9461" y="2479"/>
                        <a:pt x="9448" y="2488"/>
                        <a:pt x="9444" y="2496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06" name="Freeform 165"/>
                <p:cNvSpPr>
                  <a:spLocks/>
                </p:cNvSpPr>
                <p:nvPr/>
              </p:nvSpPr>
              <p:spPr bwMode="auto">
                <a:xfrm>
                  <a:off x="6921" y="1674"/>
                  <a:ext cx="379" cy="197"/>
                </a:xfrm>
                <a:custGeom>
                  <a:avLst/>
                  <a:gdLst>
                    <a:gd name="T0" fmla="*/ 60 w 9461"/>
                    <a:gd name="T1" fmla="*/ 2040 h 2496"/>
                    <a:gd name="T2" fmla="*/ 384 w 9461"/>
                    <a:gd name="T3" fmla="*/ 1644 h 2496"/>
                    <a:gd name="T4" fmla="*/ 576 w 9461"/>
                    <a:gd name="T5" fmla="*/ 1380 h 2496"/>
                    <a:gd name="T6" fmla="*/ 864 w 9461"/>
                    <a:gd name="T7" fmla="*/ 1008 h 2496"/>
                    <a:gd name="T8" fmla="*/ 1188 w 9461"/>
                    <a:gd name="T9" fmla="*/ 612 h 2496"/>
                    <a:gd name="T10" fmla="*/ 1416 w 9461"/>
                    <a:gd name="T11" fmla="*/ 336 h 2496"/>
                    <a:gd name="T12" fmla="*/ 1584 w 9461"/>
                    <a:gd name="T13" fmla="*/ 108 h 2496"/>
                    <a:gd name="T14" fmla="*/ 1620 w 9461"/>
                    <a:gd name="T15" fmla="*/ 48 h 2496"/>
                    <a:gd name="T16" fmla="*/ 1728 w 9461"/>
                    <a:gd name="T17" fmla="*/ 156 h 2496"/>
                    <a:gd name="T18" fmla="*/ 2052 w 9461"/>
                    <a:gd name="T19" fmla="*/ 576 h 2496"/>
                    <a:gd name="T20" fmla="*/ 2244 w 9461"/>
                    <a:gd name="T21" fmla="*/ 828 h 2496"/>
                    <a:gd name="T22" fmla="*/ 2544 w 9461"/>
                    <a:gd name="T23" fmla="*/ 1404 h 2496"/>
                    <a:gd name="T24" fmla="*/ 2700 w 9461"/>
                    <a:gd name="T25" fmla="*/ 1668 h 2496"/>
                    <a:gd name="T26" fmla="*/ 2772 w 9461"/>
                    <a:gd name="T27" fmla="*/ 1812 h 2496"/>
                    <a:gd name="T28" fmla="*/ 2964 w 9461"/>
                    <a:gd name="T29" fmla="*/ 2076 h 2496"/>
                    <a:gd name="T30" fmla="*/ 3132 w 9461"/>
                    <a:gd name="T31" fmla="*/ 2316 h 2496"/>
                    <a:gd name="T32" fmla="*/ 3192 w 9461"/>
                    <a:gd name="T33" fmla="*/ 2400 h 2496"/>
                    <a:gd name="T34" fmla="*/ 3528 w 9461"/>
                    <a:gd name="T35" fmla="*/ 1920 h 2496"/>
                    <a:gd name="T36" fmla="*/ 3588 w 9461"/>
                    <a:gd name="T37" fmla="*/ 1836 h 2496"/>
                    <a:gd name="T38" fmla="*/ 3732 w 9461"/>
                    <a:gd name="T39" fmla="*/ 1608 h 2496"/>
                    <a:gd name="T40" fmla="*/ 3804 w 9461"/>
                    <a:gd name="T41" fmla="*/ 1488 h 2496"/>
                    <a:gd name="T42" fmla="*/ 3900 w 9461"/>
                    <a:gd name="T43" fmla="*/ 1332 h 2496"/>
                    <a:gd name="T44" fmla="*/ 4200 w 9461"/>
                    <a:gd name="T45" fmla="*/ 780 h 2496"/>
                    <a:gd name="T46" fmla="*/ 4380 w 9461"/>
                    <a:gd name="T47" fmla="*/ 516 h 2496"/>
                    <a:gd name="T48" fmla="*/ 4548 w 9461"/>
                    <a:gd name="T49" fmla="*/ 216 h 2496"/>
                    <a:gd name="T50" fmla="*/ 4620 w 9461"/>
                    <a:gd name="T51" fmla="*/ 72 h 2496"/>
                    <a:gd name="T52" fmla="*/ 4668 w 9461"/>
                    <a:gd name="T53" fmla="*/ 0 h 2496"/>
                    <a:gd name="T54" fmla="*/ 4668 w 9461"/>
                    <a:gd name="T55" fmla="*/ 12 h 2496"/>
                    <a:gd name="T56" fmla="*/ 5004 w 9461"/>
                    <a:gd name="T57" fmla="*/ 480 h 2496"/>
                    <a:gd name="T58" fmla="*/ 5244 w 9461"/>
                    <a:gd name="T59" fmla="*/ 780 h 2496"/>
                    <a:gd name="T60" fmla="*/ 5484 w 9461"/>
                    <a:gd name="T61" fmla="*/ 1140 h 2496"/>
                    <a:gd name="T62" fmla="*/ 5724 w 9461"/>
                    <a:gd name="T63" fmla="*/ 1572 h 2496"/>
                    <a:gd name="T64" fmla="*/ 5796 w 9461"/>
                    <a:gd name="T65" fmla="*/ 1668 h 2496"/>
                    <a:gd name="T66" fmla="*/ 6108 w 9461"/>
                    <a:gd name="T67" fmla="*/ 2040 h 2496"/>
                    <a:gd name="T68" fmla="*/ 6240 w 9461"/>
                    <a:gd name="T69" fmla="*/ 2232 h 2496"/>
                    <a:gd name="T70" fmla="*/ 6444 w 9461"/>
                    <a:gd name="T71" fmla="*/ 2304 h 2496"/>
                    <a:gd name="T72" fmla="*/ 6720 w 9461"/>
                    <a:gd name="T73" fmla="*/ 1908 h 2496"/>
                    <a:gd name="T74" fmla="*/ 6876 w 9461"/>
                    <a:gd name="T75" fmla="*/ 1656 h 2496"/>
                    <a:gd name="T76" fmla="*/ 7116 w 9461"/>
                    <a:gd name="T77" fmla="*/ 1284 h 2496"/>
                    <a:gd name="T78" fmla="*/ 7236 w 9461"/>
                    <a:gd name="T79" fmla="*/ 1092 h 2496"/>
                    <a:gd name="T80" fmla="*/ 7572 w 9461"/>
                    <a:gd name="T81" fmla="*/ 492 h 2496"/>
                    <a:gd name="T82" fmla="*/ 7740 w 9461"/>
                    <a:gd name="T83" fmla="*/ 48 h 2496"/>
                    <a:gd name="T84" fmla="*/ 8052 w 9461"/>
                    <a:gd name="T85" fmla="*/ 468 h 2496"/>
                    <a:gd name="T86" fmla="*/ 8496 w 9461"/>
                    <a:gd name="T87" fmla="*/ 1080 h 2496"/>
                    <a:gd name="T88" fmla="*/ 8544 w 9461"/>
                    <a:gd name="T89" fmla="*/ 1176 h 2496"/>
                    <a:gd name="T90" fmla="*/ 8724 w 9461"/>
                    <a:gd name="T91" fmla="*/ 1512 h 2496"/>
                    <a:gd name="T92" fmla="*/ 9060 w 9461"/>
                    <a:gd name="T93" fmla="*/ 1908 h 2496"/>
                    <a:gd name="T94" fmla="*/ 9336 w 9461"/>
                    <a:gd name="T95" fmla="*/ 2292 h 2496"/>
                    <a:gd name="T96" fmla="*/ 9444 w 9461"/>
                    <a:gd name="T97" fmla="*/ 2496 h 249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9461"/>
                    <a:gd name="T148" fmla="*/ 0 h 2496"/>
                    <a:gd name="T149" fmla="*/ 9461 w 9461"/>
                    <a:gd name="T150" fmla="*/ 2496 h 249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9461" h="2496">
                      <a:moveTo>
                        <a:pt x="0" y="2196"/>
                      </a:moveTo>
                      <a:cubicBezTo>
                        <a:pt x="20" y="2147"/>
                        <a:pt x="29" y="2083"/>
                        <a:pt x="60" y="2040"/>
                      </a:cubicBezTo>
                      <a:cubicBezTo>
                        <a:pt x="115" y="1963"/>
                        <a:pt x="192" y="1886"/>
                        <a:pt x="252" y="1812"/>
                      </a:cubicBezTo>
                      <a:cubicBezTo>
                        <a:pt x="299" y="1755"/>
                        <a:pt x="333" y="1695"/>
                        <a:pt x="384" y="1644"/>
                      </a:cubicBezTo>
                      <a:cubicBezTo>
                        <a:pt x="408" y="1572"/>
                        <a:pt x="462" y="1506"/>
                        <a:pt x="516" y="1452"/>
                      </a:cubicBezTo>
                      <a:cubicBezTo>
                        <a:pt x="539" y="1383"/>
                        <a:pt x="511" y="1445"/>
                        <a:pt x="576" y="1380"/>
                      </a:cubicBezTo>
                      <a:cubicBezTo>
                        <a:pt x="643" y="1313"/>
                        <a:pt x="676" y="1217"/>
                        <a:pt x="756" y="1164"/>
                      </a:cubicBezTo>
                      <a:cubicBezTo>
                        <a:pt x="775" y="1106"/>
                        <a:pt x="828" y="1059"/>
                        <a:pt x="864" y="1008"/>
                      </a:cubicBezTo>
                      <a:cubicBezTo>
                        <a:pt x="943" y="895"/>
                        <a:pt x="1025" y="786"/>
                        <a:pt x="1116" y="684"/>
                      </a:cubicBezTo>
                      <a:cubicBezTo>
                        <a:pt x="1139" y="659"/>
                        <a:pt x="1169" y="640"/>
                        <a:pt x="1188" y="612"/>
                      </a:cubicBezTo>
                      <a:cubicBezTo>
                        <a:pt x="1234" y="544"/>
                        <a:pt x="1277" y="481"/>
                        <a:pt x="1332" y="420"/>
                      </a:cubicBezTo>
                      <a:cubicBezTo>
                        <a:pt x="1359" y="391"/>
                        <a:pt x="1396" y="370"/>
                        <a:pt x="1416" y="336"/>
                      </a:cubicBezTo>
                      <a:cubicBezTo>
                        <a:pt x="1459" y="264"/>
                        <a:pt x="1433" y="289"/>
                        <a:pt x="1488" y="252"/>
                      </a:cubicBezTo>
                      <a:cubicBezTo>
                        <a:pt x="1520" y="204"/>
                        <a:pt x="1552" y="156"/>
                        <a:pt x="1584" y="108"/>
                      </a:cubicBezTo>
                      <a:cubicBezTo>
                        <a:pt x="1602" y="81"/>
                        <a:pt x="1632" y="46"/>
                        <a:pt x="1632" y="12"/>
                      </a:cubicBezTo>
                      <a:cubicBezTo>
                        <a:pt x="1628" y="24"/>
                        <a:pt x="1612" y="38"/>
                        <a:pt x="1620" y="48"/>
                      </a:cubicBezTo>
                      <a:cubicBezTo>
                        <a:pt x="1633" y="65"/>
                        <a:pt x="1662" y="59"/>
                        <a:pt x="1680" y="72"/>
                      </a:cubicBezTo>
                      <a:cubicBezTo>
                        <a:pt x="1695" y="82"/>
                        <a:pt x="1722" y="145"/>
                        <a:pt x="1728" y="156"/>
                      </a:cubicBezTo>
                      <a:cubicBezTo>
                        <a:pt x="1785" y="252"/>
                        <a:pt x="1855" y="341"/>
                        <a:pt x="1920" y="432"/>
                      </a:cubicBezTo>
                      <a:cubicBezTo>
                        <a:pt x="1957" y="484"/>
                        <a:pt x="1999" y="541"/>
                        <a:pt x="2052" y="576"/>
                      </a:cubicBezTo>
                      <a:cubicBezTo>
                        <a:pt x="2075" y="646"/>
                        <a:pt x="2046" y="582"/>
                        <a:pt x="2100" y="636"/>
                      </a:cubicBezTo>
                      <a:cubicBezTo>
                        <a:pt x="2145" y="681"/>
                        <a:pt x="2214" y="773"/>
                        <a:pt x="2244" y="828"/>
                      </a:cubicBezTo>
                      <a:cubicBezTo>
                        <a:pt x="2334" y="993"/>
                        <a:pt x="2409" y="1161"/>
                        <a:pt x="2508" y="1320"/>
                      </a:cubicBezTo>
                      <a:cubicBezTo>
                        <a:pt x="2570" y="1420"/>
                        <a:pt x="2503" y="1322"/>
                        <a:pt x="2544" y="1404"/>
                      </a:cubicBezTo>
                      <a:cubicBezTo>
                        <a:pt x="2563" y="1443"/>
                        <a:pt x="2641" y="1552"/>
                        <a:pt x="2652" y="1584"/>
                      </a:cubicBezTo>
                      <a:cubicBezTo>
                        <a:pt x="2670" y="1639"/>
                        <a:pt x="2656" y="1610"/>
                        <a:pt x="2700" y="1668"/>
                      </a:cubicBezTo>
                      <a:cubicBezTo>
                        <a:pt x="2724" y="1763"/>
                        <a:pt x="2693" y="1669"/>
                        <a:pt x="2760" y="1776"/>
                      </a:cubicBezTo>
                      <a:cubicBezTo>
                        <a:pt x="2767" y="1787"/>
                        <a:pt x="2765" y="1801"/>
                        <a:pt x="2772" y="1812"/>
                      </a:cubicBezTo>
                      <a:cubicBezTo>
                        <a:pt x="2781" y="1826"/>
                        <a:pt x="2798" y="1834"/>
                        <a:pt x="2808" y="1848"/>
                      </a:cubicBezTo>
                      <a:cubicBezTo>
                        <a:pt x="2858" y="1917"/>
                        <a:pt x="2919" y="2004"/>
                        <a:pt x="2964" y="2076"/>
                      </a:cubicBezTo>
                      <a:cubicBezTo>
                        <a:pt x="3034" y="2188"/>
                        <a:pt x="2946" y="2068"/>
                        <a:pt x="3012" y="2160"/>
                      </a:cubicBezTo>
                      <a:cubicBezTo>
                        <a:pt x="3050" y="2213"/>
                        <a:pt x="3100" y="2260"/>
                        <a:pt x="3132" y="2316"/>
                      </a:cubicBezTo>
                      <a:cubicBezTo>
                        <a:pt x="3141" y="2332"/>
                        <a:pt x="3146" y="2349"/>
                        <a:pt x="3156" y="2364"/>
                      </a:cubicBezTo>
                      <a:cubicBezTo>
                        <a:pt x="3166" y="2378"/>
                        <a:pt x="3192" y="2400"/>
                        <a:pt x="3192" y="2400"/>
                      </a:cubicBezTo>
                      <a:cubicBezTo>
                        <a:pt x="3216" y="2304"/>
                        <a:pt x="3264" y="2204"/>
                        <a:pt x="3348" y="2148"/>
                      </a:cubicBezTo>
                      <a:cubicBezTo>
                        <a:pt x="3391" y="2061"/>
                        <a:pt x="3472" y="1998"/>
                        <a:pt x="3528" y="1920"/>
                      </a:cubicBezTo>
                      <a:cubicBezTo>
                        <a:pt x="3538" y="1905"/>
                        <a:pt x="3542" y="1887"/>
                        <a:pt x="3552" y="1872"/>
                      </a:cubicBezTo>
                      <a:cubicBezTo>
                        <a:pt x="3562" y="1858"/>
                        <a:pt x="3578" y="1849"/>
                        <a:pt x="3588" y="1836"/>
                      </a:cubicBezTo>
                      <a:cubicBezTo>
                        <a:pt x="3618" y="1797"/>
                        <a:pt x="3643" y="1755"/>
                        <a:pt x="3672" y="1716"/>
                      </a:cubicBezTo>
                      <a:cubicBezTo>
                        <a:pt x="3685" y="1677"/>
                        <a:pt x="3719" y="1647"/>
                        <a:pt x="3732" y="1608"/>
                      </a:cubicBezTo>
                      <a:cubicBezTo>
                        <a:pt x="3736" y="1596"/>
                        <a:pt x="3738" y="1583"/>
                        <a:pt x="3744" y="1572"/>
                      </a:cubicBezTo>
                      <a:cubicBezTo>
                        <a:pt x="3766" y="1534"/>
                        <a:pt x="3785" y="1525"/>
                        <a:pt x="3804" y="1488"/>
                      </a:cubicBezTo>
                      <a:cubicBezTo>
                        <a:pt x="3810" y="1477"/>
                        <a:pt x="3810" y="1463"/>
                        <a:pt x="3816" y="1452"/>
                      </a:cubicBezTo>
                      <a:cubicBezTo>
                        <a:pt x="3838" y="1408"/>
                        <a:pt x="3877" y="1375"/>
                        <a:pt x="3900" y="1332"/>
                      </a:cubicBezTo>
                      <a:cubicBezTo>
                        <a:pt x="3976" y="1193"/>
                        <a:pt x="3916" y="1279"/>
                        <a:pt x="3984" y="1188"/>
                      </a:cubicBezTo>
                      <a:cubicBezTo>
                        <a:pt x="4033" y="1041"/>
                        <a:pt x="4118" y="911"/>
                        <a:pt x="4200" y="780"/>
                      </a:cubicBezTo>
                      <a:cubicBezTo>
                        <a:pt x="4236" y="722"/>
                        <a:pt x="4258" y="674"/>
                        <a:pt x="4308" y="624"/>
                      </a:cubicBezTo>
                      <a:cubicBezTo>
                        <a:pt x="4324" y="577"/>
                        <a:pt x="4358" y="559"/>
                        <a:pt x="4380" y="516"/>
                      </a:cubicBezTo>
                      <a:cubicBezTo>
                        <a:pt x="4403" y="470"/>
                        <a:pt x="4414" y="446"/>
                        <a:pt x="4452" y="408"/>
                      </a:cubicBezTo>
                      <a:cubicBezTo>
                        <a:pt x="4475" y="338"/>
                        <a:pt x="4518" y="282"/>
                        <a:pt x="4548" y="216"/>
                      </a:cubicBezTo>
                      <a:cubicBezTo>
                        <a:pt x="4558" y="193"/>
                        <a:pt x="4558" y="165"/>
                        <a:pt x="4572" y="144"/>
                      </a:cubicBezTo>
                      <a:cubicBezTo>
                        <a:pt x="4588" y="120"/>
                        <a:pt x="4611" y="99"/>
                        <a:pt x="4620" y="72"/>
                      </a:cubicBezTo>
                      <a:cubicBezTo>
                        <a:pt x="4624" y="60"/>
                        <a:pt x="4625" y="47"/>
                        <a:pt x="4632" y="36"/>
                      </a:cubicBezTo>
                      <a:cubicBezTo>
                        <a:pt x="4641" y="22"/>
                        <a:pt x="4668" y="0"/>
                        <a:pt x="4668" y="0"/>
                      </a:cubicBezTo>
                      <a:cubicBezTo>
                        <a:pt x="4660" y="16"/>
                        <a:pt x="4644" y="30"/>
                        <a:pt x="4644" y="48"/>
                      </a:cubicBezTo>
                      <a:cubicBezTo>
                        <a:pt x="4644" y="62"/>
                        <a:pt x="4655" y="6"/>
                        <a:pt x="4668" y="12"/>
                      </a:cubicBezTo>
                      <a:cubicBezTo>
                        <a:pt x="4707" y="31"/>
                        <a:pt x="4716" y="84"/>
                        <a:pt x="4740" y="120"/>
                      </a:cubicBezTo>
                      <a:cubicBezTo>
                        <a:pt x="4817" y="235"/>
                        <a:pt x="4892" y="405"/>
                        <a:pt x="5004" y="480"/>
                      </a:cubicBezTo>
                      <a:cubicBezTo>
                        <a:pt x="5066" y="574"/>
                        <a:pt x="5146" y="650"/>
                        <a:pt x="5208" y="744"/>
                      </a:cubicBezTo>
                      <a:cubicBezTo>
                        <a:pt x="5217" y="758"/>
                        <a:pt x="5234" y="766"/>
                        <a:pt x="5244" y="780"/>
                      </a:cubicBezTo>
                      <a:cubicBezTo>
                        <a:pt x="5254" y="795"/>
                        <a:pt x="5258" y="813"/>
                        <a:pt x="5268" y="828"/>
                      </a:cubicBezTo>
                      <a:cubicBezTo>
                        <a:pt x="5338" y="933"/>
                        <a:pt x="5414" y="1035"/>
                        <a:pt x="5484" y="1140"/>
                      </a:cubicBezTo>
                      <a:cubicBezTo>
                        <a:pt x="5514" y="1186"/>
                        <a:pt x="5515" y="1238"/>
                        <a:pt x="5544" y="1284"/>
                      </a:cubicBezTo>
                      <a:cubicBezTo>
                        <a:pt x="5604" y="1380"/>
                        <a:pt x="5664" y="1476"/>
                        <a:pt x="5724" y="1572"/>
                      </a:cubicBezTo>
                      <a:cubicBezTo>
                        <a:pt x="5733" y="1587"/>
                        <a:pt x="5737" y="1606"/>
                        <a:pt x="5748" y="1620"/>
                      </a:cubicBezTo>
                      <a:cubicBezTo>
                        <a:pt x="5762" y="1638"/>
                        <a:pt x="5781" y="1651"/>
                        <a:pt x="5796" y="1668"/>
                      </a:cubicBezTo>
                      <a:cubicBezTo>
                        <a:pt x="5876" y="1762"/>
                        <a:pt x="5716" y="1624"/>
                        <a:pt x="5892" y="1800"/>
                      </a:cubicBezTo>
                      <a:cubicBezTo>
                        <a:pt x="5967" y="1875"/>
                        <a:pt x="6047" y="1954"/>
                        <a:pt x="6108" y="2040"/>
                      </a:cubicBezTo>
                      <a:cubicBezTo>
                        <a:pt x="6196" y="2163"/>
                        <a:pt x="6042" y="1954"/>
                        <a:pt x="6168" y="2136"/>
                      </a:cubicBezTo>
                      <a:cubicBezTo>
                        <a:pt x="6191" y="2169"/>
                        <a:pt x="6240" y="2232"/>
                        <a:pt x="6240" y="2232"/>
                      </a:cubicBezTo>
                      <a:cubicBezTo>
                        <a:pt x="6271" y="2325"/>
                        <a:pt x="6327" y="2403"/>
                        <a:pt x="6396" y="2472"/>
                      </a:cubicBezTo>
                      <a:cubicBezTo>
                        <a:pt x="6404" y="2422"/>
                        <a:pt x="6413" y="2347"/>
                        <a:pt x="6444" y="2304"/>
                      </a:cubicBezTo>
                      <a:cubicBezTo>
                        <a:pt x="6558" y="2145"/>
                        <a:pt x="6430" y="2373"/>
                        <a:pt x="6528" y="2196"/>
                      </a:cubicBezTo>
                      <a:cubicBezTo>
                        <a:pt x="6584" y="2096"/>
                        <a:pt x="6651" y="2000"/>
                        <a:pt x="6720" y="1908"/>
                      </a:cubicBezTo>
                      <a:cubicBezTo>
                        <a:pt x="6738" y="1855"/>
                        <a:pt x="6773" y="1832"/>
                        <a:pt x="6804" y="1788"/>
                      </a:cubicBezTo>
                      <a:cubicBezTo>
                        <a:pt x="6832" y="1748"/>
                        <a:pt x="6850" y="1697"/>
                        <a:pt x="6876" y="1656"/>
                      </a:cubicBezTo>
                      <a:cubicBezTo>
                        <a:pt x="6914" y="1596"/>
                        <a:pt x="6954" y="1533"/>
                        <a:pt x="6996" y="1476"/>
                      </a:cubicBezTo>
                      <a:cubicBezTo>
                        <a:pt x="7019" y="1407"/>
                        <a:pt x="7072" y="1342"/>
                        <a:pt x="7116" y="1284"/>
                      </a:cubicBezTo>
                      <a:cubicBezTo>
                        <a:pt x="7132" y="1236"/>
                        <a:pt x="7128" y="1241"/>
                        <a:pt x="7164" y="1188"/>
                      </a:cubicBezTo>
                      <a:cubicBezTo>
                        <a:pt x="7187" y="1155"/>
                        <a:pt x="7236" y="1092"/>
                        <a:pt x="7236" y="1092"/>
                      </a:cubicBezTo>
                      <a:cubicBezTo>
                        <a:pt x="7266" y="1003"/>
                        <a:pt x="7334" y="925"/>
                        <a:pt x="7392" y="852"/>
                      </a:cubicBezTo>
                      <a:cubicBezTo>
                        <a:pt x="7426" y="718"/>
                        <a:pt x="7517" y="616"/>
                        <a:pt x="7572" y="492"/>
                      </a:cubicBezTo>
                      <a:cubicBezTo>
                        <a:pt x="7614" y="397"/>
                        <a:pt x="7615" y="287"/>
                        <a:pt x="7656" y="192"/>
                      </a:cubicBezTo>
                      <a:cubicBezTo>
                        <a:pt x="7678" y="140"/>
                        <a:pt x="7715" y="98"/>
                        <a:pt x="7740" y="48"/>
                      </a:cubicBezTo>
                      <a:cubicBezTo>
                        <a:pt x="7765" y="124"/>
                        <a:pt x="7824" y="179"/>
                        <a:pt x="7872" y="240"/>
                      </a:cubicBezTo>
                      <a:cubicBezTo>
                        <a:pt x="7932" y="317"/>
                        <a:pt x="7986" y="396"/>
                        <a:pt x="8052" y="468"/>
                      </a:cubicBezTo>
                      <a:cubicBezTo>
                        <a:pt x="8083" y="501"/>
                        <a:pt x="8128" y="524"/>
                        <a:pt x="8148" y="564"/>
                      </a:cubicBezTo>
                      <a:cubicBezTo>
                        <a:pt x="8240" y="749"/>
                        <a:pt x="8382" y="909"/>
                        <a:pt x="8496" y="1080"/>
                      </a:cubicBezTo>
                      <a:cubicBezTo>
                        <a:pt x="8509" y="1099"/>
                        <a:pt x="8522" y="1119"/>
                        <a:pt x="8532" y="1140"/>
                      </a:cubicBezTo>
                      <a:cubicBezTo>
                        <a:pt x="8538" y="1151"/>
                        <a:pt x="8538" y="1165"/>
                        <a:pt x="8544" y="1176"/>
                      </a:cubicBezTo>
                      <a:cubicBezTo>
                        <a:pt x="8577" y="1237"/>
                        <a:pt x="8619" y="1295"/>
                        <a:pt x="8652" y="1356"/>
                      </a:cubicBezTo>
                      <a:cubicBezTo>
                        <a:pt x="8679" y="1406"/>
                        <a:pt x="8696" y="1462"/>
                        <a:pt x="8724" y="1512"/>
                      </a:cubicBezTo>
                      <a:cubicBezTo>
                        <a:pt x="8786" y="1623"/>
                        <a:pt x="8880" y="1720"/>
                        <a:pt x="8964" y="1812"/>
                      </a:cubicBezTo>
                      <a:cubicBezTo>
                        <a:pt x="8995" y="1845"/>
                        <a:pt x="9040" y="1868"/>
                        <a:pt x="9060" y="1908"/>
                      </a:cubicBezTo>
                      <a:cubicBezTo>
                        <a:pt x="9091" y="1970"/>
                        <a:pt x="9140" y="2008"/>
                        <a:pt x="9180" y="2064"/>
                      </a:cubicBezTo>
                      <a:cubicBezTo>
                        <a:pt x="9234" y="2139"/>
                        <a:pt x="9283" y="2217"/>
                        <a:pt x="9336" y="2292"/>
                      </a:cubicBezTo>
                      <a:cubicBezTo>
                        <a:pt x="9377" y="2351"/>
                        <a:pt x="9416" y="2412"/>
                        <a:pt x="9456" y="2472"/>
                      </a:cubicBezTo>
                      <a:cubicBezTo>
                        <a:pt x="9461" y="2479"/>
                        <a:pt x="9448" y="2488"/>
                        <a:pt x="9444" y="2496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1207" name="Freeform 166"/>
              <p:cNvSpPr>
                <a:spLocks/>
              </p:cNvSpPr>
              <p:nvPr/>
            </p:nvSpPr>
            <p:spPr bwMode="auto">
              <a:xfrm>
                <a:off x="5013" y="507"/>
                <a:ext cx="370" cy="174"/>
              </a:xfrm>
              <a:custGeom>
                <a:avLst/>
                <a:gdLst>
                  <a:gd name="T0" fmla="*/ 60 w 9461"/>
                  <a:gd name="T1" fmla="*/ 2040 h 2496"/>
                  <a:gd name="T2" fmla="*/ 384 w 9461"/>
                  <a:gd name="T3" fmla="*/ 1644 h 2496"/>
                  <a:gd name="T4" fmla="*/ 576 w 9461"/>
                  <a:gd name="T5" fmla="*/ 1380 h 2496"/>
                  <a:gd name="T6" fmla="*/ 864 w 9461"/>
                  <a:gd name="T7" fmla="*/ 1008 h 2496"/>
                  <a:gd name="T8" fmla="*/ 1188 w 9461"/>
                  <a:gd name="T9" fmla="*/ 612 h 2496"/>
                  <a:gd name="T10" fmla="*/ 1416 w 9461"/>
                  <a:gd name="T11" fmla="*/ 336 h 2496"/>
                  <a:gd name="T12" fmla="*/ 1584 w 9461"/>
                  <a:gd name="T13" fmla="*/ 108 h 2496"/>
                  <a:gd name="T14" fmla="*/ 1620 w 9461"/>
                  <a:gd name="T15" fmla="*/ 48 h 2496"/>
                  <a:gd name="T16" fmla="*/ 1728 w 9461"/>
                  <a:gd name="T17" fmla="*/ 156 h 2496"/>
                  <a:gd name="T18" fmla="*/ 2052 w 9461"/>
                  <a:gd name="T19" fmla="*/ 576 h 2496"/>
                  <a:gd name="T20" fmla="*/ 2244 w 9461"/>
                  <a:gd name="T21" fmla="*/ 828 h 2496"/>
                  <a:gd name="T22" fmla="*/ 2544 w 9461"/>
                  <a:gd name="T23" fmla="*/ 1404 h 2496"/>
                  <a:gd name="T24" fmla="*/ 2700 w 9461"/>
                  <a:gd name="T25" fmla="*/ 1668 h 2496"/>
                  <a:gd name="T26" fmla="*/ 2772 w 9461"/>
                  <a:gd name="T27" fmla="*/ 1812 h 2496"/>
                  <a:gd name="T28" fmla="*/ 2964 w 9461"/>
                  <a:gd name="T29" fmla="*/ 2076 h 2496"/>
                  <a:gd name="T30" fmla="*/ 3132 w 9461"/>
                  <a:gd name="T31" fmla="*/ 2316 h 2496"/>
                  <a:gd name="T32" fmla="*/ 3192 w 9461"/>
                  <a:gd name="T33" fmla="*/ 2400 h 2496"/>
                  <a:gd name="T34" fmla="*/ 3528 w 9461"/>
                  <a:gd name="T35" fmla="*/ 1920 h 2496"/>
                  <a:gd name="T36" fmla="*/ 3588 w 9461"/>
                  <a:gd name="T37" fmla="*/ 1836 h 2496"/>
                  <a:gd name="T38" fmla="*/ 3732 w 9461"/>
                  <a:gd name="T39" fmla="*/ 1608 h 2496"/>
                  <a:gd name="T40" fmla="*/ 3804 w 9461"/>
                  <a:gd name="T41" fmla="*/ 1488 h 2496"/>
                  <a:gd name="T42" fmla="*/ 3900 w 9461"/>
                  <a:gd name="T43" fmla="*/ 1332 h 2496"/>
                  <a:gd name="T44" fmla="*/ 4200 w 9461"/>
                  <a:gd name="T45" fmla="*/ 780 h 2496"/>
                  <a:gd name="T46" fmla="*/ 4380 w 9461"/>
                  <a:gd name="T47" fmla="*/ 516 h 2496"/>
                  <a:gd name="T48" fmla="*/ 4548 w 9461"/>
                  <a:gd name="T49" fmla="*/ 216 h 2496"/>
                  <a:gd name="T50" fmla="*/ 4620 w 9461"/>
                  <a:gd name="T51" fmla="*/ 72 h 2496"/>
                  <a:gd name="T52" fmla="*/ 4668 w 9461"/>
                  <a:gd name="T53" fmla="*/ 0 h 2496"/>
                  <a:gd name="T54" fmla="*/ 4668 w 9461"/>
                  <a:gd name="T55" fmla="*/ 12 h 2496"/>
                  <a:gd name="T56" fmla="*/ 5004 w 9461"/>
                  <a:gd name="T57" fmla="*/ 480 h 2496"/>
                  <a:gd name="T58" fmla="*/ 5244 w 9461"/>
                  <a:gd name="T59" fmla="*/ 780 h 2496"/>
                  <a:gd name="T60" fmla="*/ 5484 w 9461"/>
                  <a:gd name="T61" fmla="*/ 1140 h 2496"/>
                  <a:gd name="T62" fmla="*/ 5724 w 9461"/>
                  <a:gd name="T63" fmla="*/ 1572 h 2496"/>
                  <a:gd name="T64" fmla="*/ 5796 w 9461"/>
                  <a:gd name="T65" fmla="*/ 1668 h 2496"/>
                  <a:gd name="T66" fmla="*/ 6108 w 9461"/>
                  <a:gd name="T67" fmla="*/ 2040 h 2496"/>
                  <a:gd name="T68" fmla="*/ 6240 w 9461"/>
                  <a:gd name="T69" fmla="*/ 2232 h 2496"/>
                  <a:gd name="T70" fmla="*/ 6444 w 9461"/>
                  <a:gd name="T71" fmla="*/ 2304 h 2496"/>
                  <a:gd name="T72" fmla="*/ 6720 w 9461"/>
                  <a:gd name="T73" fmla="*/ 1908 h 2496"/>
                  <a:gd name="T74" fmla="*/ 6876 w 9461"/>
                  <a:gd name="T75" fmla="*/ 1656 h 2496"/>
                  <a:gd name="T76" fmla="*/ 7116 w 9461"/>
                  <a:gd name="T77" fmla="*/ 1284 h 2496"/>
                  <a:gd name="T78" fmla="*/ 7236 w 9461"/>
                  <a:gd name="T79" fmla="*/ 1092 h 2496"/>
                  <a:gd name="T80" fmla="*/ 7572 w 9461"/>
                  <a:gd name="T81" fmla="*/ 492 h 2496"/>
                  <a:gd name="T82" fmla="*/ 7740 w 9461"/>
                  <a:gd name="T83" fmla="*/ 48 h 2496"/>
                  <a:gd name="T84" fmla="*/ 8052 w 9461"/>
                  <a:gd name="T85" fmla="*/ 468 h 2496"/>
                  <a:gd name="T86" fmla="*/ 8496 w 9461"/>
                  <a:gd name="T87" fmla="*/ 1080 h 2496"/>
                  <a:gd name="T88" fmla="*/ 8544 w 9461"/>
                  <a:gd name="T89" fmla="*/ 1176 h 2496"/>
                  <a:gd name="T90" fmla="*/ 8724 w 9461"/>
                  <a:gd name="T91" fmla="*/ 1512 h 2496"/>
                  <a:gd name="T92" fmla="*/ 9060 w 9461"/>
                  <a:gd name="T93" fmla="*/ 1908 h 2496"/>
                  <a:gd name="T94" fmla="*/ 9336 w 9461"/>
                  <a:gd name="T95" fmla="*/ 2292 h 2496"/>
                  <a:gd name="T96" fmla="*/ 9444 w 9461"/>
                  <a:gd name="T97" fmla="*/ 2496 h 249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9461"/>
                  <a:gd name="T148" fmla="*/ 0 h 2496"/>
                  <a:gd name="T149" fmla="*/ 9461 w 9461"/>
                  <a:gd name="T150" fmla="*/ 2496 h 249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9461" h="2496">
                    <a:moveTo>
                      <a:pt x="0" y="2196"/>
                    </a:moveTo>
                    <a:cubicBezTo>
                      <a:pt x="20" y="2147"/>
                      <a:pt x="29" y="2083"/>
                      <a:pt x="60" y="2040"/>
                    </a:cubicBezTo>
                    <a:cubicBezTo>
                      <a:pt x="115" y="1963"/>
                      <a:pt x="192" y="1886"/>
                      <a:pt x="252" y="1812"/>
                    </a:cubicBezTo>
                    <a:cubicBezTo>
                      <a:pt x="299" y="1755"/>
                      <a:pt x="333" y="1695"/>
                      <a:pt x="384" y="1644"/>
                    </a:cubicBezTo>
                    <a:cubicBezTo>
                      <a:pt x="408" y="1572"/>
                      <a:pt x="462" y="1506"/>
                      <a:pt x="516" y="1452"/>
                    </a:cubicBezTo>
                    <a:cubicBezTo>
                      <a:pt x="539" y="1383"/>
                      <a:pt x="511" y="1445"/>
                      <a:pt x="576" y="1380"/>
                    </a:cubicBezTo>
                    <a:cubicBezTo>
                      <a:pt x="643" y="1313"/>
                      <a:pt x="676" y="1217"/>
                      <a:pt x="756" y="1164"/>
                    </a:cubicBezTo>
                    <a:cubicBezTo>
                      <a:pt x="775" y="1106"/>
                      <a:pt x="828" y="1059"/>
                      <a:pt x="864" y="1008"/>
                    </a:cubicBezTo>
                    <a:cubicBezTo>
                      <a:pt x="943" y="895"/>
                      <a:pt x="1025" y="786"/>
                      <a:pt x="1116" y="684"/>
                    </a:cubicBezTo>
                    <a:cubicBezTo>
                      <a:pt x="1139" y="659"/>
                      <a:pt x="1169" y="640"/>
                      <a:pt x="1188" y="612"/>
                    </a:cubicBezTo>
                    <a:cubicBezTo>
                      <a:pt x="1234" y="544"/>
                      <a:pt x="1277" y="481"/>
                      <a:pt x="1332" y="420"/>
                    </a:cubicBezTo>
                    <a:cubicBezTo>
                      <a:pt x="1359" y="391"/>
                      <a:pt x="1396" y="370"/>
                      <a:pt x="1416" y="336"/>
                    </a:cubicBezTo>
                    <a:cubicBezTo>
                      <a:pt x="1459" y="264"/>
                      <a:pt x="1433" y="289"/>
                      <a:pt x="1488" y="252"/>
                    </a:cubicBezTo>
                    <a:cubicBezTo>
                      <a:pt x="1520" y="204"/>
                      <a:pt x="1552" y="156"/>
                      <a:pt x="1584" y="108"/>
                    </a:cubicBezTo>
                    <a:cubicBezTo>
                      <a:pt x="1602" y="81"/>
                      <a:pt x="1632" y="46"/>
                      <a:pt x="1632" y="12"/>
                    </a:cubicBezTo>
                    <a:cubicBezTo>
                      <a:pt x="1628" y="24"/>
                      <a:pt x="1612" y="38"/>
                      <a:pt x="1620" y="48"/>
                    </a:cubicBezTo>
                    <a:cubicBezTo>
                      <a:pt x="1633" y="65"/>
                      <a:pt x="1662" y="59"/>
                      <a:pt x="1680" y="72"/>
                    </a:cubicBezTo>
                    <a:cubicBezTo>
                      <a:pt x="1695" y="82"/>
                      <a:pt x="1722" y="145"/>
                      <a:pt x="1728" y="156"/>
                    </a:cubicBezTo>
                    <a:cubicBezTo>
                      <a:pt x="1785" y="252"/>
                      <a:pt x="1855" y="341"/>
                      <a:pt x="1920" y="432"/>
                    </a:cubicBezTo>
                    <a:cubicBezTo>
                      <a:pt x="1957" y="484"/>
                      <a:pt x="1999" y="541"/>
                      <a:pt x="2052" y="576"/>
                    </a:cubicBezTo>
                    <a:cubicBezTo>
                      <a:pt x="2075" y="646"/>
                      <a:pt x="2046" y="582"/>
                      <a:pt x="2100" y="636"/>
                    </a:cubicBezTo>
                    <a:cubicBezTo>
                      <a:pt x="2145" y="681"/>
                      <a:pt x="2214" y="773"/>
                      <a:pt x="2244" y="828"/>
                    </a:cubicBezTo>
                    <a:cubicBezTo>
                      <a:pt x="2334" y="993"/>
                      <a:pt x="2409" y="1161"/>
                      <a:pt x="2508" y="1320"/>
                    </a:cubicBezTo>
                    <a:cubicBezTo>
                      <a:pt x="2570" y="1420"/>
                      <a:pt x="2503" y="1322"/>
                      <a:pt x="2544" y="1404"/>
                    </a:cubicBezTo>
                    <a:cubicBezTo>
                      <a:pt x="2563" y="1443"/>
                      <a:pt x="2641" y="1552"/>
                      <a:pt x="2652" y="1584"/>
                    </a:cubicBezTo>
                    <a:cubicBezTo>
                      <a:pt x="2670" y="1639"/>
                      <a:pt x="2656" y="1610"/>
                      <a:pt x="2700" y="1668"/>
                    </a:cubicBezTo>
                    <a:cubicBezTo>
                      <a:pt x="2724" y="1763"/>
                      <a:pt x="2693" y="1669"/>
                      <a:pt x="2760" y="1776"/>
                    </a:cubicBezTo>
                    <a:cubicBezTo>
                      <a:pt x="2767" y="1787"/>
                      <a:pt x="2765" y="1801"/>
                      <a:pt x="2772" y="1812"/>
                    </a:cubicBezTo>
                    <a:cubicBezTo>
                      <a:pt x="2781" y="1826"/>
                      <a:pt x="2798" y="1834"/>
                      <a:pt x="2808" y="1848"/>
                    </a:cubicBezTo>
                    <a:cubicBezTo>
                      <a:pt x="2858" y="1917"/>
                      <a:pt x="2919" y="2004"/>
                      <a:pt x="2964" y="2076"/>
                    </a:cubicBezTo>
                    <a:cubicBezTo>
                      <a:pt x="3034" y="2188"/>
                      <a:pt x="2946" y="2068"/>
                      <a:pt x="3012" y="2160"/>
                    </a:cubicBezTo>
                    <a:cubicBezTo>
                      <a:pt x="3050" y="2213"/>
                      <a:pt x="3100" y="2260"/>
                      <a:pt x="3132" y="2316"/>
                    </a:cubicBezTo>
                    <a:cubicBezTo>
                      <a:pt x="3141" y="2332"/>
                      <a:pt x="3146" y="2349"/>
                      <a:pt x="3156" y="2364"/>
                    </a:cubicBezTo>
                    <a:cubicBezTo>
                      <a:pt x="3166" y="2378"/>
                      <a:pt x="3192" y="2400"/>
                      <a:pt x="3192" y="2400"/>
                    </a:cubicBezTo>
                    <a:cubicBezTo>
                      <a:pt x="3216" y="2304"/>
                      <a:pt x="3264" y="2204"/>
                      <a:pt x="3348" y="2148"/>
                    </a:cubicBezTo>
                    <a:cubicBezTo>
                      <a:pt x="3391" y="2061"/>
                      <a:pt x="3472" y="1998"/>
                      <a:pt x="3528" y="1920"/>
                    </a:cubicBezTo>
                    <a:cubicBezTo>
                      <a:pt x="3538" y="1905"/>
                      <a:pt x="3542" y="1887"/>
                      <a:pt x="3552" y="1872"/>
                    </a:cubicBezTo>
                    <a:cubicBezTo>
                      <a:pt x="3562" y="1858"/>
                      <a:pt x="3578" y="1849"/>
                      <a:pt x="3588" y="1836"/>
                    </a:cubicBezTo>
                    <a:cubicBezTo>
                      <a:pt x="3618" y="1797"/>
                      <a:pt x="3643" y="1755"/>
                      <a:pt x="3672" y="1716"/>
                    </a:cubicBezTo>
                    <a:cubicBezTo>
                      <a:pt x="3685" y="1677"/>
                      <a:pt x="3719" y="1647"/>
                      <a:pt x="3732" y="1608"/>
                    </a:cubicBezTo>
                    <a:cubicBezTo>
                      <a:pt x="3736" y="1596"/>
                      <a:pt x="3738" y="1583"/>
                      <a:pt x="3744" y="1572"/>
                    </a:cubicBezTo>
                    <a:cubicBezTo>
                      <a:pt x="3766" y="1534"/>
                      <a:pt x="3785" y="1525"/>
                      <a:pt x="3804" y="1488"/>
                    </a:cubicBezTo>
                    <a:cubicBezTo>
                      <a:pt x="3810" y="1477"/>
                      <a:pt x="3810" y="1463"/>
                      <a:pt x="3816" y="1452"/>
                    </a:cubicBezTo>
                    <a:cubicBezTo>
                      <a:pt x="3838" y="1408"/>
                      <a:pt x="3877" y="1375"/>
                      <a:pt x="3900" y="1332"/>
                    </a:cubicBezTo>
                    <a:cubicBezTo>
                      <a:pt x="3976" y="1193"/>
                      <a:pt x="3916" y="1279"/>
                      <a:pt x="3984" y="1188"/>
                    </a:cubicBezTo>
                    <a:cubicBezTo>
                      <a:pt x="4033" y="1041"/>
                      <a:pt x="4118" y="911"/>
                      <a:pt x="4200" y="780"/>
                    </a:cubicBezTo>
                    <a:cubicBezTo>
                      <a:pt x="4236" y="722"/>
                      <a:pt x="4258" y="674"/>
                      <a:pt x="4308" y="624"/>
                    </a:cubicBezTo>
                    <a:cubicBezTo>
                      <a:pt x="4324" y="577"/>
                      <a:pt x="4358" y="559"/>
                      <a:pt x="4380" y="516"/>
                    </a:cubicBezTo>
                    <a:cubicBezTo>
                      <a:pt x="4403" y="470"/>
                      <a:pt x="4414" y="446"/>
                      <a:pt x="4452" y="408"/>
                    </a:cubicBezTo>
                    <a:cubicBezTo>
                      <a:pt x="4475" y="338"/>
                      <a:pt x="4518" y="282"/>
                      <a:pt x="4548" y="216"/>
                    </a:cubicBezTo>
                    <a:cubicBezTo>
                      <a:pt x="4558" y="193"/>
                      <a:pt x="4558" y="165"/>
                      <a:pt x="4572" y="144"/>
                    </a:cubicBezTo>
                    <a:cubicBezTo>
                      <a:pt x="4588" y="120"/>
                      <a:pt x="4611" y="99"/>
                      <a:pt x="4620" y="72"/>
                    </a:cubicBezTo>
                    <a:cubicBezTo>
                      <a:pt x="4624" y="60"/>
                      <a:pt x="4625" y="47"/>
                      <a:pt x="4632" y="36"/>
                    </a:cubicBezTo>
                    <a:cubicBezTo>
                      <a:pt x="4641" y="22"/>
                      <a:pt x="4668" y="0"/>
                      <a:pt x="4668" y="0"/>
                    </a:cubicBezTo>
                    <a:cubicBezTo>
                      <a:pt x="4660" y="16"/>
                      <a:pt x="4644" y="30"/>
                      <a:pt x="4644" y="48"/>
                    </a:cubicBezTo>
                    <a:cubicBezTo>
                      <a:pt x="4644" y="62"/>
                      <a:pt x="4655" y="6"/>
                      <a:pt x="4668" y="12"/>
                    </a:cubicBezTo>
                    <a:cubicBezTo>
                      <a:pt x="4707" y="31"/>
                      <a:pt x="4716" y="84"/>
                      <a:pt x="4740" y="120"/>
                    </a:cubicBezTo>
                    <a:cubicBezTo>
                      <a:pt x="4817" y="235"/>
                      <a:pt x="4892" y="405"/>
                      <a:pt x="5004" y="480"/>
                    </a:cubicBezTo>
                    <a:cubicBezTo>
                      <a:pt x="5066" y="574"/>
                      <a:pt x="5146" y="650"/>
                      <a:pt x="5208" y="744"/>
                    </a:cubicBezTo>
                    <a:cubicBezTo>
                      <a:pt x="5217" y="758"/>
                      <a:pt x="5234" y="766"/>
                      <a:pt x="5244" y="780"/>
                    </a:cubicBezTo>
                    <a:cubicBezTo>
                      <a:pt x="5254" y="795"/>
                      <a:pt x="5258" y="813"/>
                      <a:pt x="5268" y="828"/>
                    </a:cubicBezTo>
                    <a:cubicBezTo>
                      <a:pt x="5338" y="933"/>
                      <a:pt x="5414" y="1035"/>
                      <a:pt x="5484" y="1140"/>
                    </a:cubicBezTo>
                    <a:cubicBezTo>
                      <a:pt x="5514" y="1186"/>
                      <a:pt x="5515" y="1238"/>
                      <a:pt x="5544" y="1284"/>
                    </a:cubicBezTo>
                    <a:cubicBezTo>
                      <a:pt x="5604" y="1380"/>
                      <a:pt x="5664" y="1476"/>
                      <a:pt x="5724" y="1572"/>
                    </a:cubicBezTo>
                    <a:cubicBezTo>
                      <a:pt x="5733" y="1587"/>
                      <a:pt x="5737" y="1606"/>
                      <a:pt x="5748" y="1620"/>
                    </a:cubicBezTo>
                    <a:cubicBezTo>
                      <a:pt x="5762" y="1638"/>
                      <a:pt x="5781" y="1651"/>
                      <a:pt x="5796" y="1668"/>
                    </a:cubicBezTo>
                    <a:cubicBezTo>
                      <a:pt x="5876" y="1762"/>
                      <a:pt x="5716" y="1624"/>
                      <a:pt x="5892" y="1800"/>
                    </a:cubicBezTo>
                    <a:cubicBezTo>
                      <a:pt x="5967" y="1875"/>
                      <a:pt x="6047" y="1954"/>
                      <a:pt x="6108" y="2040"/>
                    </a:cubicBezTo>
                    <a:cubicBezTo>
                      <a:pt x="6196" y="2163"/>
                      <a:pt x="6042" y="1954"/>
                      <a:pt x="6168" y="2136"/>
                    </a:cubicBezTo>
                    <a:cubicBezTo>
                      <a:pt x="6191" y="2169"/>
                      <a:pt x="6240" y="2232"/>
                      <a:pt x="6240" y="2232"/>
                    </a:cubicBezTo>
                    <a:cubicBezTo>
                      <a:pt x="6271" y="2325"/>
                      <a:pt x="6327" y="2403"/>
                      <a:pt x="6396" y="2472"/>
                    </a:cubicBezTo>
                    <a:cubicBezTo>
                      <a:pt x="6404" y="2422"/>
                      <a:pt x="6413" y="2347"/>
                      <a:pt x="6444" y="2304"/>
                    </a:cubicBezTo>
                    <a:cubicBezTo>
                      <a:pt x="6558" y="2145"/>
                      <a:pt x="6430" y="2373"/>
                      <a:pt x="6528" y="2196"/>
                    </a:cubicBezTo>
                    <a:cubicBezTo>
                      <a:pt x="6584" y="2096"/>
                      <a:pt x="6651" y="2000"/>
                      <a:pt x="6720" y="1908"/>
                    </a:cubicBezTo>
                    <a:cubicBezTo>
                      <a:pt x="6738" y="1855"/>
                      <a:pt x="6773" y="1832"/>
                      <a:pt x="6804" y="1788"/>
                    </a:cubicBezTo>
                    <a:cubicBezTo>
                      <a:pt x="6832" y="1748"/>
                      <a:pt x="6850" y="1697"/>
                      <a:pt x="6876" y="1656"/>
                    </a:cubicBezTo>
                    <a:cubicBezTo>
                      <a:pt x="6914" y="1596"/>
                      <a:pt x="6954" y="1533"/>
                      <a:pt x="6996" y="1476"/>
                    </a:cubicBezTo>
                    <a:cubicBezTo>
                      <a:pt x="7019" y="1407"/>
                      <a:pt x="7072" y="1342"/>
                      <a:pt x="7116" y="1284"/>
                    </a:cubicBezTo>
                    <a:cubicBezTo>
                      <a:pt x="7132" y="1236"/>
                      <a:pt x="7128" y="1241"/>
                      <a:pt x="7164" y="1188"/>
                    </a:cubicBezTo>
                    <a:cubicBezTo>
                      <a:pt x="7187" y="1155"/>
                      <a:pt x="7236" y="1092"/>
                      <a:pt x="7236" y="1092"/>
                    </a:cubicBezTo>
                    <a:cubicBezTo>
                      <a:pt x="7266" y="1003"/>
                      <a:pt x="7334" y="925"/>
                      <a:pt x="7392" y="852"/>
                    </a:cubicBezTo>
                    <a:cubicBezTo>
                      <a:pt x="7426" y="718"/>
                      <a:pt x="7517" y="616"/>
                      <a:pt x="7572" y="492"/>
                    </a:cubicBezTo>
                    <a:cubicBezTo>
                      <a:pt x="7614" y="397"/>
                      <a:pt x="7615" y="287"/>
                      <a:pt x="7656" y="192"/>
                    </a:cubicBezTo>
                    <a:cubicBezTo>
                      <a:pt x="7678" y="140"/>
                      <a:pt x="7715" y="98"/>
                      <a:pt x="7740" y="48"/>
                    </a:cubicBezTo>
                    <a:cubicBezTo>
                      <a:pt x="7765" y="124"/>
                      <a:pt x="7824" y="179"/>
                      <a:pt x="7872" y="240"/>
                    </a:cubicBezTo>
                    <a:cubicBezTo>
                      <a:pt x="7932" y="317"/>
                      <a:pt x="7986" y="396"/>
                      <a:pt x="8052" y="468"/>
                    </a:cubicBezTo>
                    <a:cubicBezTo>
                      <a:pt x="8083" y="501"/>
                      <a:pt x="8128" y="524"/>
                      <a:pt x="8148" y="564"/>
                    </a:cubicBezTo>
                    <a:cubicBezTo>
                      <a:pt x="8240" y="749"/>
                      <a:pt x="8382" y="909"/>
                      <a:pt x="8496" y="1080"/>
                    </a:cubicBezTo>
                    <a:cubicBezTo>
                      <a:pt x="8509" y="1099"/>
                      <a:pt x="8522" y="1119"/>
                      <a:pt x="8532" y="1140"/>
                    </a:cubicBezTo>
                    <a:cubicBezTo>
                      <a:pt x="8538" y="1151"/>
                      <a:pt x="8538" y="1165"/>
                      <a:pt x="8544" y="1176"/>
                    </a:cubicBezTo>
                    <a:cubicBezTo>
                      <a:pt x="8577" y="1237"/>
                      <a:pt x="8619" y="1295"/>
                      <a:pt x="8652" y="1356"/>
                    </a:cubicBezTo>
                    <a:cubicBezTo>
                      <a:pt x="8679" y="1406"/>
                      <a:pt x="8696" y="1462"/>
                      <a:pt x="8724" y="1512"/>
                    </a:cubicBezTo>
                    <a:cubicBezTo>
                      <a:pt x="8786" y="1623"/>
                      <a:pt x="8880" y="1720"/>
                      <a:pt x="8964" y="1812"/>
                    </a:cubicBezTo>
                    <a:cubicBezTo>
                      <a:pt x="8995" y="1845"/>
                      <a:pt x="9040" y="1868"/>
                      <a:pt x="9060" y="1908"/>
                    </a:cubicBezTo>
                    <a:cubicBezTo>
                      <a:pt x="9091" y="1970"/>
                      <a:pt x="9140" y="2008"/>
                      <a:pt x="9180" y="2064"/>
                    </a:cubicBezTo>
                    <a:cubicBezTo>
                      <a:pt x="9234" y="2139"/>
                      <a:pt x="9283" y="2217"/>
                      <a:pt x="9336" y="2292"/>
                    </a:cubicBezTo>
                    <a:cubicBezTo>
                      <a:pt x="9377" y="2351"/>
                      <a:pt x="9416" y="2412"/>
                      <a:pt x="9456" y="2472"/>
                    </a:cubicBezTo>
                    <a:cubicBezTo>
                      <a:pt x="9461" y="2479"/>
                      <a:pt x="9448" y="2488"/>
                      <a:pt x="9444" y="2496"/>
                    </a:cubicBezTo>
                  </a:path>
                </a:pathLst>
              </a:custGeom>
              <a:noFill/>
              <a:ln w="9525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1208" name="Group 167"/>
              <p:cNvGrpSpPr>
                <a:grpSpLocks/>
              </p:cNvGrpSpPr>
              <p:nvPr/>
            </p:nvGrpSpPr>
            <p:grpSpPr bwMode="auto">
              <a:xfrm>
                <a:off x="4115" y="507"/>
                <a:ext cx="744" cy="174"/>
                <a:chOff x="6537" y="1674"/>
                <a:chExt cx="763" cy="197"/>
              </a:xfrm>
            </p:grpSpPr>
            <p:sp>
              <p:nvSpPr>
                <p:cNvPr id="1209" name="Freeform 168"/>
                <p:cNvSpPr>
                  <a:spLocks/>
                </p:cNvSpPr>
                <p:nvPr/>
              </p:nvSpPr>
              <p:spPr bwMode="auto">
                <a:xfrm>
                  <a:off x="6537" y="1674"/>
                  <a:ext cx="379" cy="197"/>
                </a:xfrm>
                <a:custGeom>
                  <a:avLst/>
                  <a:gdLst>
                    <a:gd name="T0" fmla="*/ 60 w 9461"/>
                    <a:gd name="T1" fmla="*/ 2040 h 2496"/>
                    <a:gd name="T2" fmla="*/ 384 w 9461"/>
                    <a:gd name="T3" fmla="*/ 1644 h 2496"/>
                    <a:gd name="T4" fmla="*/ 576 w 9461"/>
                    <a:gd name="T5" fmla="*/ 1380 h 2496"/>
                    <a:gd name="T6" fmla="*/ 864 w 9461"/>
                    <a:gd name="T7" fmla="*/ 1008 h 2496"/>
                    <a:gd name="T8" fmla="*/ 1188 w 9461"/>
                    <a:gd name="T9" fmla="*/ 612 h 2496"/>
                    <a:gd name="T10" fmla="*/ 1416 w 9461"/>
                    <a:gd name="T11" fmla="*/ 336 h 2496"/>
                    <a:gd name="T12" fmla="*/ 1584 w 9461"/>
                    <a:gd name="T13" fmla="*/ 108 h 2496"/>
                    <a:gd name="T14" fmla="*/ 1620 w 9461"/>
                    <a:gd name="T15" fmla="*/ 48 h 2496"/>
                    <a:gd name="T16" fmla="*/ 1728 w 9461"/>
                    <a:gd name="T17" fmla="*/ 156 h 2496"/>
                    <a:gd name="T18" fmla="*/ 2052 w 9461"/>
                    <a:gd name="T19" fmla="*/ 576 h 2496"/>
                    <a:gd name="T20" fmla="*/ 2244 w 9461"/>
                    <a:gd name="T21" fmla="*/ 828 h 2496"/>
                    <a:gd name="T22" fmla="*/ 2544 w 9461"/>
                    <a:gd name="T23" fmla="*/ 1404 h 2496"/>
                    <a:gd name="T24" fmla="*/ 2700 w 9461"/>
                    <a:gd name="T25" fmla="*/ 1668 h 2496"/>
                    <a:gd name="T26" fmla="*/ 2772 w 9461"/>
                    <a:gd name="T27" fmla="*/ 1812 h 2496"/>
                    <a:gd name="T28" fmla="*/ 2964 w 9461"/>
                    <a:gd name="T29" fmla="*/ 2076 h 2496"/>
                    <a:gd name="T30" fmla="*/ 3132 w 9461"/>
                    <a:gd name="T31" fmla="*/ 2316 h 2496"/>
                    <a:gd name="T32" fmla="*/ 3192 w 9461"/>
                    <a:gd name="T33" fmla="*/ 2400 h 2496"/>
                    <a:gd name="T34" fmla="*/ 3528 w 9461"/>
                    <a:gd name="T35" fmla="*/ 1920 h 2496"/>
                    <a:gd name="T36" fmla="*/ 3588 w 9461"/>
                    <a:gd name="T37" fmla="*/ 1836 h 2496"/>
                    <a:gd name="T38" fmla="*/ 3732 w 9461"/>
                    <a:gd name="T39" fmla="*/ 1608 h 2496"/>
                    <a:gd name="T40" fmla="*/ 3804 w 9461"/>
                    <a:gd name="T41" fmla="*/ 1488 h 2496"/>
                    <a:gd name="T42" fmla="*/ 3900 w 9461"/>
                    <a:gd name="T43" fmla="*/ 1332 h 2496"/>
                    <a:gd name="T44" fmla="*/ 4200 w 9461"/>
                    <a:gd name="T45" fmla="*/ 780 h 2496"/>
                    <a:gd name="T46" fmla="*/ 4380 w 9461"/>
                    <a:gd name="T47" fmla="*/ 516 h 2496"/>
                    <a:gd name="T48" fmla="*/ 4548 w 9461"/>
                    <a:gd name="T49" fmla="*/ 216 h 2496"/>
                    <a:gd name="T50" fmla="*/ 4620 w 9461"/>
                    <a:gd name="T51" fmla="*/ 72 h 2496"/>
                    <a:gd name="T52" fmla="*/ 4668 w 9461"/>
                    <a:gd name="T53" fmla="*/ 0 h 2496"/>
                    <a:gd name="T54" fmla="*/ 4668 w 9461"/>
                    <a:gd name="T55" fmla="*/ 12 h 2496"/>
                    <a:gd name="T56" fmla="*/ 5004 w 9461"/>
                    <a:gd name="T57" fmla="*/ 480 h 2496"/>
                    <a:gd name="T58" fmla="*/ 5244 w 9461"/>
                    <a:gd name="T59" fmla="*/ 780 h 2496"/>
                    <a:gd name="T60" fmla="*/ 5484 w 9461"/>
                    <a:gd name="T61" fmla="*/ 1140 h 2496"/>
                    <a:gd name="T62" fmla="*/ 5724 w 9461"/>
                    <a:gd name="T63" fmla="*/ 1572 h 2496"/>
                    <a:gd name="T64" fmla="*/ 5796 w 9461"/>
                    <a:gd name="T65" fmla="*/ 1668 h 2496"/>
                    <a:gd name="T66" fmla="*/ 6108 w 9461"/>
                    <a:gd name="T67" fmla="*/ 2040 h 2496"/>
                    <a:gd name="T68" fmla="*/ 6240 w 9461"/>
                    <a:gd name="T69" fmla="*/ 2232 h 2496"/>
                    <a:gd name="T70" fmla="*/ 6444 w 9461"/>
                    <a:gd name="T71" fmla="*/ 2304 h 2496"/>
                    <a:gd name="T72" fmla="*/ 6720 w 9461"/>
                    <a:gd name="T73" fmla="*/ 1908 h 2496"/>
                    <a:gd name="T74" fmla="*/ 6876 w 9461"/>
                    <a:gd name="T75" fmla="*/ 1656 h 2496"/>
                    <a:gd name="T76" fmla="*/ 7116 w 9461"/>
                    <a:gd name="T77" fmla="*/ 1284 h 2496"/>
                    <a:gd name="T78" fmla="*/ 7236 w 9461"/>
                    <a:gd name="T79" fmla="*/ 1092 h 2496"/>
                    <a:gd name="T80" fmla="*/ 7572 w 9461"/>
                    <a:gd name="T81" fmla="*/ 492 h 2496"/>
                    <a:gd name="T82" fmla="*/ 7740 w 9461"/>
                    <a:gd name="T83" fmla="*/ 48 h 2496"/>
                    <a:gd name="T84" fmla="*/ 8052 w 9461"/>
                    <a:gd name="T85" fmla="*/ 468 h 2496"/>
                    <a:gd name="T86" fmla="*/ 8496 w 9461"/>
                    <a:gd name="T87" fmla="*/ 1080 h 2496"/>
                    <a:gd name="T88" fmla="*/ 8544 w 9461"/>
                    <a:gd name="T89" fmla="*/ 1176 h 2496"/>
                    <a:gd name="T90" fmla="*/ 8724 w 9461"/>
                    <a:gd name="T91" fmla="*/ 1512 h 2496"/>
                    <a:gd name="T92" fmla="*/ 9060 w 9461"/>
                    <a:gd name="T93" fmla="*/ 1908 h 2496"/>
                    <a:gd name="T94" fmla="*/ 9336 w 9461"/>
                    <a:gd name="T95" fmla="*/ 2292 h 2496"/>
                    <a:gd name="T96" fmla="*/ 9444 w 9461"/>
                    <a:gd name="T97" fmla="*/ 2496 h 249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9461"/>
                    <a:gd name="T148" fmla="*/ 0 h 2496"/>
                    <a:gd name="T149" fmla="*/ 9461 w 9461"/>
                    <a:gd name="T150" fmla="*/ 2496 h 249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9461" h="2496">
                      <a:moveTo>
                        <a:pt x="0" y="2196"/>
                      </a:moveTo>
                      <a:cubicBezTo>
                        <a:pt x="20" y="2147"/>
                        <a:pt x="29" y="2083"/>
                        <a:pt x="60" y="2040"/>
                      </a:cubicBezTo>
                      <a:cubicBezTo>
                        <a:pt x="115" y="1963"/>
                        <a:pt x="192" y="1886"/>
                        <a:pt x="252" y="1812"/>
                      </a:cubicBezTo>
                      <a:cubicBezTo>
                        <a:pt x="299" y="1755"/>
                        <a:pt x="333" y="1695"/>
                        <a:pt x="384" y="1644"/>
                      </a:cubicBezTo>
                      <a:cubicBezTo>
                        <a:pt x="408" y="1572"/>
                        <a:pt x="462" y="1506"/>
                        <a:pt x="516" y="1452"/>
                      </a:cubicBezTo>
                      <a:cubicBezTo>
                        <a:pt x="539" y="1383"/>
                        <a:pt x="511" y="1445"/>
                        <a:pt x="576" y="1380"/>
                      </a:cubicBezTo>
                      <a:cubicBezTo>
                        <a:pt x="643" y="1313"/>
                        <a:pt x="676" y="1217"/>
                        <a:pt x="756" y="1164"/>
                      </a:cubicBezTo>
                      <a:cubicBezTo>
                        <a:pt x="775" y="1106"/>
                        <a:pt x="828" y="1059"/>
                        <a:pt x="864" y="1008"/>
                      </a:cubicBezTo>
                      <a:cubicBezTo>
                        <a:pt x="943" y="895"/>
                        <a:pt x="1025" y="786"/>
                        <a:pt x="1116" y="684"/>
                      </a:cubicBezTo>
                      <a:cubicBezTo>
                        <a:pt x="1139" y="659"/>
                        <a:pt x="1169" y="640"/>
                        <a:pt x="1188" y="612"/>
                      </a:cubicBezTo>
                      <a:cubicBezTo>
                        <a:pt x="1234" y="544"/>
                        <a:pt x="1277" y="481"/>
                        <a:pt x="1332" y="420"/>
                      </a:cubicBezTo>
                      <a:cubicBezTo>
                        <a:pt x="1359" y="391"/>
                        <a:pt x="1396" y="370"/>
                        <a:pt x="1416" y="336"/>
                      </a:cubicBezTo>
                      <a:cubicBezTo>
                        <a:pt x="1459" y="264"/>
                        <a:pt x="1433" y="289"/>
                        <a:pt x="1488" y="252"/>
                      </a:cubicBezTo>
                      <a:cubicBezTo>
                        <a:pt x="1520" y="204"/>
                        <a:pt x="1552" y="156"/>
                        <a:pt x="1584" y="108"/>
                      </a:cubicBezTo>
                      <a:cubicBezTo>
                        <a:pt x="1602" y="81"/>
                        <a:pt x="1632" y="46"/>
                        <a:pt x="1632" y="12"/>
                      </a:cubicBezTo>
                      <a:cubicBezTo>
                        <a:pt x="1628" y="24"/>
                        <a:pt x="1612" y="38"/>
                        <a:pt x="1620" y="48"/>
                      </a:cubicBezTo>
                      <a:cubicBezTo>
                        <a:pt x="1633" y="65"/>
                        <a:pt x="1662" y="59"/>
                        <a:pt x="1680" y="72"/>
                      </a:cubicBezTo>
                      <a:cubicBezTo>
                        <a:pt x="1695" y="82"/>
                        <a:pt x="1722" y="145"/>
                        <a:pt x="1728" y="156"/>
                      </a:cubicBezTo>
                      <a:cubicBezTo>
                        <a:pt x="1785" y="252"/>
                        <a:pt x="1855" y="341"/>
                        <a:pt x="1920" y="432"/>
                      </a:cubicBezTo>
                      <a:cubicBezTo>
                        <a:pt x="1957" y="484"/>
                        <a:pt x="1999" y="541"/>
                        <a:pt x="2052" y="576"/>
                      </a:cubicBezTo>
                      <a:cubicBezTo>
                        <a:pt x="2075" y="646"/>
                        <a:pt x="2046" y="582"/>
                        <a:pt x="2100" y="636"/>
                      </a:cubicBezTo>
                      <a:cubicBezTo>
                        <a:pt x="2145" y="681"/>
                        <a:pt x="2214" y="773"/>
                        <a:pt x="2244" y="828"/>
                      </a:cubicBezTo>
                      <a:cubicBezTo>
                        <a:pt x="2334" y="993"/>
                        <a:pt x="2409" y="1161"/>
                        <a:pt x="2508" y="1320"/>
                      </a:cubicBezTo>
                      <a:cubicBezTo>
                        <a:pt x="2570" y="1420"/>
                        <a:pt x="2503" y="1322"/>
                        <a:pt x="2544" y="1404"/>
                      </a:cubicBezTo>
                      <a:cubicBezTo>
                        <a:pt x="2563" y="1443"/>
                        <a:pt x="2641" y="1552"/>
                        <a:pt x="2652" y="1584"/>
                      </a:cubicBezTo>
                      <a:cubicBezTo>
                        <a:pt x="2670" y="1639"/>
                        <a:pt x="2656" y="1610"/>
                        <a:pt x="2700" y="1668"/>
                      </a:cubicBezTo>
                      <a:cubicBezTo>
                        <a:pt x="2724" y="1763"/>
                        <a:pt x="2693" y="1669"/>
                        <a:pt x="2760" y="1776"/>
                      </a:cubicBezTo>
                      <a:cubicBezTo>
                        <a:pt x="2767" y="1787"/>
                        <a:pt x="2765" y="1801"/>
                        <a:pt x="2772" y="1812"/>
                      </a:cubicBezTo>
                      <a:cubicBezTo>
                        <a:pt x="2781" y="1826"/>
                        <a:pt x="2798" y="1834"/>
                        <a:pt x="2808" y="1848"/>
                      </a:cubicBezTo>
                      <a:cubicBezTo>
                        <a:pt x="2858" y="1917"/>
                        <a:pt x="2919" y="2004"/>
                        <a:pt x="2964" y="2076"/>
                      </a:cubicBezTo>
                      <a:cubicBezTo>
                        <a:pt x="3034" y="2188"/>
                        <a:pt x="2946" y="2068"/>
                        <a:pt x="3012" y="2160"/>
                      </a:cubicBezTo>
                      <a:cubicBezTo>
                        <a:pt x="3050" y="2213"/>
                        <a:pt x="3100" y="2260"/>
                        <a:pt x="3132" y="2316"/>
                      </a:cubicBezTo>
                      <a:cubicBezTo>
                        <a:pt x="3141" y="2332"/>
                        <a:pt x="3146" y="2349"/>
                        <a:pt x="3156" y="2364"/>
                      </a:cubicBezTo>
                      <a:cubicBezTo>
                        <a:pt x="3166" y="2378"/>
                        <a:pt x="3192" y="2400"/>
                        <a:pt x="3192" y="2400"/>
                      </a:cubicBezTo>
                      <a:cubicBezTo>
                        <a:pt x="3216" y="2304"/>
                        <a:pt x="3264" y="2204"/>
                        <a:pt x="3348" y="2148"/>
                      </a:cubicBezTo>
                      <a:cubicBezTo>
                        <a:pt x="3391" y="2061"/>
                        <a:pt x="3472" y="1998"/>
                        <a:pt x="3528" y="1920"/>
                      </a:cubicBezTo>
                      <a:cubicBezTo>
                        <a:pt x="3538" y="1905"/>
                        <a:pt x="3542" y="1887"/>
                        <a:pt x="3552" y="1872"/>
                      </a:cubicBezTo>
                      <a:cubicBezTo>
                        <a:pt x="3562" y="1858"/>
                        <a:pt x="3578" y="1849"/>
                        <a:pt x="3588" y="1836"/>
                      </a:cubicBezTo>
                      <a:cubicBezTo>
                        <a:pt x="3618" y="1797"/>
                        <a:pt x="3643" y="1755"/>
                        <a:pt x="3672" y="1716"/>
                      </a:cubicBezTo>
                      <a:cubicBezTo>
                        <a:pt x="3685" y="1677"/>
                        <a:pt x="3719" y="1647"/>
                        <a:pt x="3732" y="1608"/>
                      </a:cubicBezTo>
                      <a:cubicBezTo>
                        <a:pt x="3736" y="1596"/>
                        <a:pt x="3738" y="1583"/>
                        <a:pt x="3744" y="1572"/>
                      </a:cubicBezTo>
                      <a:cubicBezTo>
                        <a:pt x="3766" y="1534"/>
                        <a:pt x="3785" y="1525"/>
                        <a:pt x="3804" y="1488"/>
                      </a:cubicBezTo>
                      <a:cubicBezTo>
                        <a:pt x="3810" y="1477"/>
                        <a:pt x="3810" y="1463"/>
                        <a:pt x="3816" y="1452"/>
                      </a:cubicBezTo>
                      <a:cubicBezTo>
                        <a:pt x="3838" y="1408"/>
                        <a:pt x="3877" y="1375"/>
                        <a:pt x="3900" y="1332"/>
                      </a:cubicBezTo>
                      <a:cubicBezTo>
                        <a:pt x="3976" y="1193"/>
                        <a:pt x="3916" y="1279"/>
                        <a:pt x="3984" y="1188"/>
                      </a:cubicBezTo>
                      <a:cubicBezTo>
                        <a:pt x="4033" y="1041"/>
                        <a:pt x="4118" y="911"/>
                        <a:pt x="4200" y="780"/>
                      </a:cubicBezTo>
                      <a:cubicBezTo>
                        <a:pt x="4236" y="722"/>
                        <a:pt x="4258" y="674"/>
                        <a:pt x="4308" y="624"/>
                      </a:cubicBezTo>
                      <a:cubicBezTo>
                        <a:pt x="4324" y="577"/>
                        <a:pt x="4358" y="559"/>
                        <a:pt x="4380" y="516"/>
                      </a:cubicBezTo>
                      <a:cubicBezTo>
                        <a:pt x="4403" y="470"/>
                        <a:pt x="4414" y="446"/>
                        <a:pt x="4452" y="408"/>
                      </a:cubicBezTo>
                      <a:cubicBezTo>
                        <a:pt x="4475" y="338"/>
                        <a:pt x="4518" y="282"/>
                        <a:pt x="4548" y="216"/>
                      </a:cubicBezTo>
                      <a:cubicBezTo>
                        <a:pt x="4558" y="193"/>
                        <a:pt x="4558" y="165"/>
                        <a:pt x="4572" y="144"/>
                      </a:cubicBezTo>
                      <a:cubicBezTo>
                        <a:pt x="4588" y="120"/>
                        <a:pt x="4611" y="99"/>
                        <a:pt x="4620" y="72"/>
                      </a:cubicBezTo>
                      <a:cubicBezTo>
                        <a:pt x="4624" y="60"/>
                        <a:pt x="4625" y="47"/>
                        <a:pt x="4632" y="36"/>
                      </a:cubicBezTo>
                      <a:cubicBezTo>
                        <a:pt x="4641" y="22"/>
                        <a:pt x="4668" y="0"/>
                        <a:pt x="4668" y="0"/>
                      </a:cubicBezTo>
                      <a:cubicBezTo>
                        <a:pt x="4660" y="16"/>
                        <a:pt x="4644" y="30"/>
                        <a:pt x="4644" y="48"/>
                      </a:cubicBezTo>
                      <a:cubicBezTo>
                        <a:pt x="4644" y="62"/>
                        <a:pt x="4655" y="6"/>
                        <a:pt x="4668" y="12"/>
                      </a:cubicBezTo>
                      <a:cubicBezTo>
                        <a:pt x="4707" y="31"/>
                        <a:pt x="4716" y="84"/>
                        <a:pt x="4740" y="120"/>
                      </a:cubicBezTo>
                      <a:cubicBezTo>
                        <a:pt x="4817" y="235"/>
                        <a:pt x="4892" y="405"/>
                        <a:pt x="5004" y="480"/>
                      </a:cubicBezTo>
                      <a:cubicBezTo>
                        <a:pt x="5066" y="574"/>
                        <a:pt x="5146" y="650"/>
                        <a:pt x="5208" y="744"/>
                      </a:cubicBezTo>
                      <a:cubicBezTo>
                        <a:pt x="5217" y="758"/>
                        <a:pt x="5234" y="766"/>
                        <a:pt x="5244" y="780"/>
                      </a:cubicBezTo>
                      <a:cubicBezTo>
                        <a:pt x="5254" y="795"/>
                        <a:pt x="5258" y="813"/>
                        <a:pt x="5268" y="828"/>
                      </a:cubicBezTo>
                      <a:cubicBezTo>
                        <a:pt x="5338" y="933"/>
                        <a:pt x="5414" y="1035"/>
                        <a:pt x="5484" y="1140"/>
                      </a:cubicBezTo>
                      <a:cubicBezTo>
                        <a:pt x="5514" y="1186"/>
                        <a:pt x="5515" y="1238"/>
                        <a:pt x="5544" y="1284"/>
                      </a:cubicBezTo>
                      <a:cubicBezTo>
                        <a:pt x="5604" y="1380"/>
                        <a:pt x="5664" y="1476"/>
                        <a:pt x="5724" y="1572"/>
                      </a:cubicBezTo>
                      <a:cubicBezTo>
                        <a:pt x="5733" y="1587"/>
                        <a:pt x="5737" y="1606"/>
                        <a:pt x="5748" y="1620"/>
                      </a:cubicBezTo>
                      <a:cubicBezTo>
                        <a:pt x="5762" y="1638"/>
                        <a:pt x="5781" y="1651"/>
                        <a:pt x="5796" y="1668"/>
                      </a:cubicBezTo>
                      <a:cubicBezTo>
                        <a:pt x="5876" y="1762"/>
                        <a:pt x="5716" y="1624"/>
                        <a:pt x="5892" y="1800"/>
                      </a:cubicBezTo>
                      <a:cubicBezTo>
                        <a:pt x="5967" y="1875"/>
                        <a:pt x="6047" y="1954"/>
                        <a:pt x="6108" y="2040"/>
                      </a:cubicBezTo>
                      <a:cubicBezTo>
                        <a:pt x="6196" y="2163"/>
                        <a:pt x="6042" y="1954"/>
                        <a:pt x="6168" y="2136"/>
                      </a:cubicBezTo>
                      <a:cubicBezTo>
                        <a:pt x="6191" y="2169"/>
                        <a:pt x="6240" y="2232"/>
                        <a:pt x="6240" y="2232"/>
                      </a:cubicBezTo>
                      <a:cubicBezTo>
                        <a:pt x="6271" y="2325"/>
                        <a:pt x="6327" y="2403"/>
                        <a:pt x="6396" y="2472"/>
                      </a:cubicBezTo>
                      <a:cubicBezTo>
                        <a:pt x="6404" y="2422"/>
                        <a:pt x="6413" y="2347"/>
                        <a:pt x="6444" y="2304"/>
                      </a:cubicBezTo>
                      <a:cubicBezTo>
                        <a:pt x="6558" y="2145"/>
                        <a:pt x="6430" y="2373"/>
                        <a:pt x="6528" y="2196"/>
                      </a:cubicBezTo>
                      <a:cubicBezTo>
                        <a:pt x="6584" y="2096"/>
                        <a:pt x="6651" y="2000"/>
                        <a:pt x="6720" y="1908"/>
                      </a:cubicBezTo>
                      <a:cubicBezTo>
                        <a:pt x="6738" y="1855"/>
                        <a:pt x="6773" y="1832"/>
                        <a:pt x="6804" y="1788"/>
                      </a:cubicBezTo>
                      <a:cubicBezTo>
                        <a:pt x="6832" y="1748"/>
                        <a:pt x="6850" y="1697"/>
                        <a:pt x="6876" y="1656"/>
                      </a:cubicBezTo>
                      <a:cubicBezTo>
                        <a:pt x="6914" y="1596"/>
                        <a:pt x="6954" y="1533"/>
                        <a:pt x="6996" y="1476"/>
                      </a:cubicBezTo>
                      <a:cubicBezTo>
                        <a:pt x="7019" y="1407"/>
                        <a:pt x="7072" y="1342"/>
                        <a:pt x="7116" y="1284"/>
                      </a:cubicBezTo>
                      <a:cubicBezTo>
                        <a:pt x="7132" y="1236"/>
                        <a:pt x="7128" y="1241"/>
                        <a:pt x="7164" y="1188"/>
                      </a:cubicBezTo>
                      <a:cubicBezTo>
                        <a:pt x="7187" y="1155"/>
                        <a:pt x="7236" y="1092"/>
                        <a:pt x="7236" y="1092"/>
                      </a:cubicBezTo>
                      <a:cubicBezTo>
                        <a:pt x="7266" y="1003"/>
                        <a:pt x="7334" y="925"/>
                        <a:pt x="7392" y="852"/>
                      </a:cubicBezTo>
                      <a:cubicBezTo>
                        <a:pt x="7426" y="718"/>
                        <a:pt x="7517" y="616"/>
                        <a:pt x="7572" y="492"/>
                      </a:cubicBezTo>
                      <a:cubicBezTo>
                        <a:pt x="7614" y="397"/>
                        <a:pt x="7615" y="287"/>
                        <a:pt x="7656" y="192"/>
                      </a:cubicBezTo>
                      <a:cubicBezTo>
                        <a:pt x="7678" y="140"/>
                        <a:pt x="7715" y="98"/>
                        <a:pt x="7740" y="48"/>
                      </a:cubicBezTo>
                      <a:cubicBezTo>
                        <a:pt x="7765" y="124"/>
                        <a:pt x="7824" y="179"/>
                        <a:pt x="7872" y="240"/>
                      </a:cubicBezTo>
                      <a:cubicBezTo>
                        <a:pt x="7932" y="317"/>
                        <a:pt x="7986" y="396"/>
                        <a:pt x="8052" y="468"/>
                      </a:cubicBezTo>
                      <a:cubicBezTo>
                        <a:pt x="8083" y="501"/>
                        <a:pt x="8128" y="524"/>
                        <a:pt x="8148" y="564"/>
                      </a:cubicBezTo>
                      <a:cubicBezTo>
                        <a:pt x="8240" y="749"/>
                        <a:pt x="8382" y="909"/>
                        <a:pt x="8496" y="1080"/>
                      </a:cubicBezTo>
                      <a:cubicBezTo>
                        <a:pt x="8509" y="1099"/>
                        <a:pt x="8522" y="1119"/>
                        <a:pt x="8532" y="1140"/>
                      </a:cubicBezTo>
                      <a:cubicBezTo>
                        <a:pt x="8538" y="1151"/>
                        <a:pt x="8538" y="1165"/>
                        <a:pt x="8544" y="1176"/>
                      </a:cubicBezTo>
                      <a:cubicBezTo>
                        <a:pt x="8577" y="1237"/>
                        <a:pt x="8619" y="1295"/>
                        <a:pt x="8652" y="1356"/>
                      </a:cubicBezTo>
                      <a:cubicBezTo>
                        <a:pt x="8679" y="1406"/>
                        <a:pt x="8696" y="1462"/>
                        <a:pt x="8724" y="1512"/>
                      </a:cubicBezTo>
                      <a:cubicBezTo>
                        <a:pt x="8786" y="1623"/>
                        <a:pt x="8880" y="1720"/>
                        <a:pt x="8964" y="1812"/>
                      </a:cubicBezTo>
                      <a:cubicBezTo>
                        <a:pt x="8995" y="1845"/>
                        <a:pt x="9040" y="1868"/>
                        <a:pt x="9060" y="1908"/>
                      </a:cubicBezTo>
                      <a:cubicBezTo>
                        <a:pt x="9091" y="1970"/>
                        <a:pt x="9140" y="2008"/>
                        <a:pt x="9180" y="2064"/>
                      </a:cubicBezTo>
                      <a:cubicBezTo>
                        <a:pt x="9234" y="2139"/>
                        <a:pt x="9283" y="2217"/>
                        <a:pt x="9336" y="2292"/>
                      </a:cubicBezTo>
                      <a:cubicBezTo>
                        <a:pt x="9377" y="2351"/>
                        <a:pt x="9416" y="2412"/>
                        <a:pt x="9456" y="2472"/>
                      </a:cubicBezTo>
                      <a:cubicBezTo>
                        <a:pt x="9461" y="2479"/>
                        <a:pt x="9448" y="2488"/>
                        <a:pt x="9444" y="2496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10" name="Freeform 169"/>
                <p:cNvSpPr>
                  <a:spLocks/>
                </p:cNvSpPr>
                <p:nvPr/>
              </p:nvSpPr>
              <p:spPr bwMode="auto">
                <a:xfrm>
                  <a:off x="6921" y="1674"/>
                  <a:ext cx="379" cy="197"/>
                </a:xfrm>
                <a:custGeom>
                  <a:avLst/>
                  <a:gdLst>
                    <a:gd name="T0" fmla="*/ 60 w 9461"/>
                    <a:gd name="T1" fmla="*/ 2040 h 2496"/>
                    <a:gd name="T2" fmla="*/ 384 w 9461"/>
                    <a:gd name="T3" fmla="*/ 1644 h 2496"/>
                    <a:gd name="T4" fmla="*/ 576 w 9461"/>
                    <a:gd name="T5" fmla="*/ 1380 h 2496"/>
                    <a:gd name="T6" fmla="*/ 864 w 9461"/>
                    <a:gd name="T7" fmla="*/ 1008 h 2496"/>
                    <a:gd name="T8" fmla="*/ 1188 w 9461"/>
                    <a:gd name="T9" fmla="*/ 612 h 2496"/>
                    <a:gd name="T10" fmla="*/ 1416 w 9461"/>
                    <a:gd name="T11" fmla="*/ 336 h 2496"/>
                    <a:gd name="T12" fmla="*/ 1584 w 9461"/>
                    <a:gd name="T13" fmla="*/ 108 h 2496"/>
                    <a:gd name="T14" fmla="*/ 1620 w 9461"/>
                    <a:gd name="T15" fmla="*/ 48 h 2496"/>
                    <a:gd name="T16" fmla="*/ 1728 w 9461"/>
                    <a:gd name="T17" fmla="*/ 156 h 2496"/>
                    <a:gd name="T18" fmla="*/ 2052 w 9461"/>
                    <a:gd name="T19" fmla="*/ 576 h 2496"/>
                    <a:gd name="T20" fmla="*/ 2244 w 9461"/>
                    <a:gd name="T21" fmla="*/ 828 h 2496"/>
                    <a:gd name="T22" fmla="*/ 2544 w 9461"/>
                    <a:gd name="T23" fmla="*/ 1404 h 2496"/>
                    <a:gd name="T24" fmla="*/ 2700 w 9461"/>
                    <a:gd name="T25" fmla="*/ 1668 h 2496"/>
                    <a:gd name="T26" fmla="*/ 2772 w 9461"/>
                    <a:gd name="T27" fmla="*/ 1812 h 2496"/>
                    <a:gd name="T28" fmla="*/ 2964 w 9461"/>
                    <a:gd name="T29" fmla="*/ 2076 h 2496"/>
                    <a:gd name="T30" fmla="*/ 3132 w 9461"/>
                    <a:gd name="T31" fmla="*/ 2316 h 2496"/>
                    <a:gd name="T32" fmla="*/ 3192 w 9461"/>
                    <a:gd name="T33" fmla="*/ 2400 h 2496"/>
                    <a:gd name="T34" fmla="*/ 3528 w 9461"/>
                    <a:gd name="T35" fmla="*/ 1920 h 2496"/>
                    <a:gd name="T36" fmla="*/ 3588 w 9461"/>
                    <a:gd name="T37" fmla="*/ 1836 h 2496"/>
                    <a:gd name="T38" fmla="*/ 3732 w 9461"/>
                    <a:gd name="T39" fmla="*/ 1608 h 2496"/>
                    <a:gd name="T40" fmla="*/ 3804 w 9461"/>
                    <a:gd name="T41" fmla="*/ 1488 h 2496"/>
                    <a:gd name="T42" fmla="*/ 3900 w 9461"/>
                    <a:gd name="T43" fmla="*/ 1332 h 2496"/>
                    <a:gd name="T44" fmla="*/ 4200 w 9461"/>
                    <a:gd name="T45" fmla="*/ 780 h 2496"/>
                    <a:gd name="T46" fmla="*/ 4380 w 9461"/>
                    <a:gd name="T47" fmla="*/ 516 h 2496"/>
                    <a:gd name="T48" fmla="*/ 4548 w 9461"/>
                    <a:gd name="T49" fmla="*/ 216 h 2496"/>
                    <a:gd name="T50" fmla="*/ 4620 w 9461"/>
                    <a:gd name="T51" fmla="*/ 72 h 2496"/>
                    <a:gd name="T52" fmla="*/ 4668 w 9461"/>
                    <a:gd name="T53" fmla="*/ 0 h 2496"/>
                    <a:gd name="T54" fmla="*/ 4668 w 9461"/>
                    <a:gd name="T55" fmla="*/ 12 h 2496"/>
                    <a:gd name="T56" fmla="*/ 5004 w 9461"/>
                    <a:gd name="T57" fmla="*/ 480 h 2496"/>
                    <a:gd name="T58" fmla="*/ 5244 w 9461"/>
                    <a:gd name="T59" fmla="*/ 780 h 2496"/>
                    <a:gd name="T60" fmla="*/ 5484 w 9461"/>
                    <a:gd name="T61" fmla="*/ 1140 h 2496"/>
                    <a:gd name="T62" fmla="*/ 5724 w 9461"/>
                    <a:gd name="T63" fmla="*/ 1572 h 2496"/>
                    <a:gd name="T64" fmla="*/ 5796 w 9461"/>
                    <a:gd name="T65" fmla="*/ 1668 h 2496"/>
                    <a:gd name="T66" fmla="*/ 6108 w 9461"/>
                    <a:gd name="T67" fmla="*/ 2040 h 2496"/>
                    <a:gd name="T68" fmla="*/ 6240 w 9461"/>
                    <a:gd name="T69" fmla="*/ 2232 h 2496"/>
                    <a:gd name="T70" fmla="*/ 6444 w 9461"/>
                    <a:gd name="T71" fmla="*/ 2304 h 2496"/>
                    <a:gd name="T72" fmla="*/ 6720 w 9461"/>
                    <a:gd name="T73" fmla="*/ 1908 h 2496"/>
                    <a:gd name="T74" fmla="*/ 6876 w 9461"/>
                    <a:gd name="T75" fmla="*/ 1656 h 2496"/>
                    <a:gd name="T76" fmla="*/ 7116 w 9461"/>
                    <a:gd name="T77" fmla="*/ 1284 h 2496"/>
                    <a:gd name="T78" fmla="*/ 7236 w 9461"/>
                    <a:gd name="T79" fmla="*/ 1092 h 2496"/>
                    <a:gd name="T80" fmla="*/ 7572 w 9461"/>
                    <a:gd name="T81" fmla="*/ 492 h 2496"/>
                    <a:gd name="T82" fmla="*/ 7740 w 9461"/>
                    <a:gd name="T83" fmla="*/ 48 h 2496"/>
                    <a:gd name="T84" fmla="*/ 8052 w 9461"/>
                    <a:gd name="T85" fmla="*/ 468 h 2496"/>
                    <a:gd name="T86" fmla="*/ 8496 w 9461"/>
                    <a:gd name="T87" fmla="*/ 1080 h 2496"/>
                    <a:gd name="T88" fmla="*/ 8544 w 9461"/>
                    <a:gd name="T89" fmla="*/ 1176 h 2496"/>
                    <a:gd name="T90" fmla="*/ 8724 w 9461"/>
                    <a:gd name="T91" fmla="*/ 1512 h 2496"/>
                    <a:gd name="T92" fmla="*/ 9060 w 9461"/>
                    <a:gd name="T93" fmla="*/ 1908 h 2496"/>
                    <a:gd name="T94" fmla="*/ 9336 w 9461"/>
                    <a:gd name="T95" fmla="*/ 2292 h 2496"/>
                    <a:gd name="T96" fmla="*/ 9444 w 9461"/>
                    <a:gd name="T97" fmla="*/ 2496 h 249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9461"/>
                    <a:gd name="T148" fmla="*/ 0 h 2496"/>
                    <a:gd name="T149" fmla="*/ 9461 w 9461"/>
                    <a:gd name="T150" fmla="*/ 2496 h 249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9461" h="2496">
                      <a:moveTo>
                        <a:pt x="0" y="2196"/>
                      </a:moveTo>
                      <a:cubicBezTo>
                        <a:pt x="20" y="2147"/>
                        <a:pt x="29" y="2083"/>
                        <a:pt x="60" y="2040"/>
                      </a:cubicBezTo>
                      <a:cubicBezTo>
                        <a:pt x="115" y="1963"/>
                        <a:pt x="192" y="1886"/>
                        <a:pt x="252" y="1812"/>
                      </a:cubicBezTo>
                      <a:cubicBezTo>
                        <a:pt x="299" y="1755"/>
                        <a:pt x="333" y="1695"/>
                        <a:pt x="384" y="1644"/>
                      </a:cubicBezTo>
                      <a:cubicBezTo>
                        <a:pt x="408" y="1572"/>
                        <a:pt x="462" y="1506"/>
                        <a:pt x="516" y="1452"/>
                      </a:cubicBezTo>
                      <a:cubicBezTo>
                        <a:pt x="539" y="1383"/>
                        <a:pt x="511" y="1445"/>
                        <a:pt x="576" y="1380"/>
                      </a:cubicBezTo>
                      <a:cubicBezTo>
                        <a:pt x="643" y="1313"/>
                        <a:pt x="676" y="1217"/>
                        <a:pt x="756" y="1164"/>
                      </a:cubicBezTo>
                      <a:cubicBezTo>
                        <a:pt x="775" y="1106"/>
                        <a:pt x="828" y="1059"/>
                        <a:pt x="864" y="1008"/>
                      </a:cubicBezTo>
                      <a:cubicBezTo>
                        <a:pt x="943" y="895"/>
                        <a:pt x="1025" y="786"/>
                        <a:pt x="1116" y="684"/>
                      </a:cubicBezTo>
                      <a:cubicBezTo>
                        <a:pt x="1139" y="659"/>
                        <a:pt x="1169" y="640"/>
                        <a:pt x="1188" y="612"/>
                      </a:cubicBezTo>
                      <a:cubicBezTo>
                        <a:pt x="1234" y="544"/>
                        <a:pt x="1277" y="481"/>
                        <a:pt x="1332" y="420"/>
                      </a:cubicBezTo>
                      <a:cubicBezTo>
                        <a:pt x="1359" y="391"/>
                        <a:pt x="1396" y="370"/>
                        <a:pt x="1416" y="336"/>
                      </a:cubicBezTo>
                      <a:cubicBezTo>
                        <a:pt x="1459" y="264"/>
                        <a:pt x="1433" y="289"/>
                        <a:pt x="1488" y="252"/>
                      </a:cubicBezTo>
                      <a:cubicBezTo>
                        <a:pt x="1520" y="204"/>
                        <a:pt x="1552" y="156"/>
                        <a:pt x="1584" y="108"/>
                      </a:cubicBezTo>
                      <a:cubicBezTo>
                        <a:pt x="1602" y="81"/>
                        <a:pt x="1632" y="46"/>
                        <a:pt x="1632" y="12"/>
                      </a:cubicBezTo>
                      <a:cubicBezTo>
                        <a:pt x="1628" y="24"/>
                        <a:pt x="1612" y="38"/>
                        <a:pt x="1620" y="48"/>
                      </a:cubicBezTo>
                      <a:cubicBezTo>
                        <a:pt x="1633" y="65"/>
                        <a:pt x="1662" y="59"/>
                        <a:pt x="1680" y="72"/>
                      </a:cubicBezTo>
                      <a:cubicBezTo>
                        <a:pt x="1695" y="82"/>
                        <a:pt x="1722" y="145"/>
                        <a:pt x="1728" y="156"/>
                      </a:cubicBezTo>
                      <a:cubicBezTo>
                        <a:pt x="1785" y="252"/>
                        <a:pt x="1855" y="341"/>
                        <a:pt x="1920" y="432"/>
                      </a:cubicBezTo>
                      <a:cubicBezTo>
                        <a:pt x="1957" y="484"/>
                        <a:pt x="1999" y="541"/>
                        <a:pt x="2052" y="576"/>
                      </a:cubicBezTo>
                      <a:cubicBezTo>
                        <a:pt x="2075" y="646"/>
                        <a:pt x="2046" y="582"/>
                        <a:pt x="2100" y="636"/>
                      </a:cubicBezTo>
                      <a:cubicBezTo>
                        <a:pt x="2145" y="681"/>
                        <a:pt x="2214" y="773"/>
                        <a:pt x="2244" y="828"/>
                      </a:cubicBezTo>
                      <a:cubicBezTo>
                        <a:pt x="2334" y="993"/>
                        <a:pt x="2409" y="1161"/>
                        <a:pt x="2508" y="1320"/>
                      </a:cubicBezTo>
                      <a:cubicBezTo>
                        <a:pt x="2570" y="1420"/>
                        <a:pt x="2503" y="1322"/>
                        <a:pt x="2544" y="1404"/>
                      </a:cubicBezTo>
                      <a:cubicBezTo>
                        <a:pt x="2563" y="1443"/>
                        <a:pt x="2641" y="1552"/>
                        <a:pt x="2652" y="1584"/>
                      </a:cubicBezTo>
                      <a:cubicBezTo>
                        <a:pt x="2670" y="1639"/>
                        <a:pt x="2656" y="1610"/>
                        <a:pt x="2700" y="1668"/>
                      </a:cubicBezTo>
                      <a:cubicBezTo>
                        <a:pt x="2724" y="1763"/>
                        <a:pt x="2693" y="1669"/>
                        <a:pt x="2760" y="1776"/>
                      </a:cubicBezTo>
                      <a:cubicBezTo>
                        <a:pt x="2767" y="1787"/>
                        <a:pt x="2765" y="1801"/>
                        <a:pt x="2772" y="1812"/>
                      </a:cubicBezTo>
                      <a:cubicBezTo>
                        <a:pt x="2781" y="1826"/>
                        <a:pt x="2798" y="1834"/>
                        <a:pt x="2808" y="1848"/>
                      </a:cubicBezTo>
                      <a:cubicBezTo>
                        <a:pt x="2858" y="1917"/>
                        <a:pt x="2919" y="2004"/>
                        <a:pt x="2964" y="2076"/>
                      </a:cubicBezTo>
                      <a:cubicBezTo>
                        <a:pt x="3034" y="2188"/>
                        <a:pt x="2946" y="2068"/>
                        <a:pt x="3012" y="2160"/>
                      </a:cubicBezTo>
                      <a:cubicBezTo>
                        <a:pt x="3050" y="2213"/>
                        <a:pt x="3100" y="2260"/>
                        <a:pt x="3132" y="2316"/>
                      </a:cubicBezTo>
                      <a:cubicBezTo>
                        <a:pt x="3141" y="2332"/>
                        <a:pt x="3146" y="2349"/>
                        <a:pt x="3156" y="2364"/>
                      </a:cubicBezTo>
                      <a:cubicBezTo>
                        <a:pt x="3166" y="2378"/>
                        <a:pt x="3192" y="2400"/>
                        <a:pt x="3192" y="2400"/>
                      </a:cubicBezTo>
                      <a:cubicBezTo>
                        <a:pt x="3216" y="2304"/>
                        <a:pt x="3264" y="2204"/>
                        <a:pt x="3348" y="2148"/>
                      </a:cubicBezTo>
                      <a:cubicBezTo>
                        <a:pt x="3391" y="2061"/>
                        <a:pt x="3472" y="1998"/>
                        <a:pt x="3528" y="1920"/>
                      </a:cubicBezTo>
                      <a:cubicBezTo>
                        <a:pt x="3538" y="1905"/>
                        <a:pt x="3542" y="1887"/>
                        <a:pt x="3552" y="1872"/>
                      </a:cubicBezTo>
                      <a:cubicBezTo>
                        <a:pt x="3562" y="1858"/>
                        <a:pt x="3578" y="1849"/>
                        <a:pt x="3588" y="1836"/>
                      </a:cubicBezTo>
                      <a:cubicBezTo>
                        <a:pt x="3618" y="1797"/>
                        <a:pt x="3643" y="1755"/>
                        <a:pt x="3672" y="1716"/>
                      </a:cubicBezTo>
                      <a:cubicBezTo>
                        <a:pt x="3685" y="1677"/>
                        <a:pt x="3719" y="1647"/>
                        <a:pt x="3732" y="1608"/>
                      </a:cubicBezTo>
                      <a:cubicBezTo>
                        <a:pt x="3736" y="1596"/>
                        <a:pt x="3738" y="1583"/>
                        <a:pt x="3744" y="1572"/>
                      </a:cubicBezTo>
                      <a:cubicBezTo>
                        <a:pt x="3766" y="1534"/>
                        <a:pt x="3785" y="1525"/>
                        <a:pt x="3804" y="1488"/>
                      </a:cubicBezTo>
                      <a:cubicBezTo>
                        <a:pt x="3810" y="1477"/>
                        <a:pt x="3810" y="1463"/>
                        <a:pt x="3816" y="1452"/>
                      </a:cubicBezTo>
                      <a:cubicBezTo>
                        <a:pt x="3838" y="1408"/>
                        <a:pt x="3877" y="1375"/>
                        <a:pt x="3900" y="1332"/>
                      </a:cubicBezTo>
                      <a:cubicBezTo>
                        <a:pt x="3976" y="1193"/>
                        <a:pt x="3916" y="1279"/>
                        <a:pt x="3984" y="1188"/>
                      </a:cubicBezTo>
                      <a:cubicBezTo>
                        <a:pt x="4033" y="1041"/>
                        <a:pt x="4118" y="911"/>
                        <a:pt x="4200" y="780"/>
                      </a:cubicBezTo>
                      <a:cubicBezTo>
                        <a:pt x="4236" y="722"/>
                        <a:pt x="4258" y="674"/>
                        <a:pt x="4308" y="624"/>
                      </a:cubicBezTo>
                      <a:cubicBezTo>
                        <a:pt x="4324" y="577"/>
                        <a:pt x="4358" y="559"/>
                        <a:pt x="4380" y="516"/>
                      </a:cubicBezTo>
                      <a:cubicBezTo>
                        <a:pt x="4403" y="470"/>
                        <a:pt x="4414" y="446"/>
                        <a:pt x="4452" y="408"/>
                      </a:cubicBezTo>
                      <a:cubicBezTo>
                        <a:pt x="4475" y="338"/>
                        <a:pt x="4518" y="282"/>
                        <a:pt x="4548" y="216"/>
                      </a:cubicBezTo>
                      <a:cubicBezTo>
                        <a:pt x="4558" y="193"/>
                        <a:pt x="4558" y="165"/>
                        <a:pt x="4572" y="144"/>
                      </a:cubicBezTo>
                      <a:cubicBezTo>
                        <a:pt x="4588" y="120"/>
                        <a:pt x="4611" y="99"/>
                        <a:pt x="4620" y="72"/>
                      </a:cubicBezTo>
                      <a:cubicBezTo>
                        <a:pt x="4624" y="60"/>
                        <a:pt x="4625" y="47"/>
                        <a:pt x="4632" y="36"/>
                      </a:cubicBezTo>
                      <a:cubicBezTo>
                        <a:pt x="4641" y="22"/>
                        <a:pt x="4668" y="0"/>
                        <a:pt x="4668" y="0"/>
                      </a:cubicBezTo>
                      <a:cubicBezTo>
                        <a:pt x="4660" y="16"/>
                        <a:pt x="4644" y="30"/>
                        <a:pt x="4644" y="48"/>
                      </a:cubicBezTo>
                      <a:cubicBezTo>
                        <a:pt x="4644" y="62"/>
                        <a:pt x="4655" y="6"/>
                        <a:pt x="4668" y="12"/>
                      </a:cubicBezTo>
                      <a:cubicBezTo>
                        <a:pt x="4707" y="31"/>
                        <a:pt x="4716" y="84"/>
                        <a:pt x="4740" y="120"/>
                      </a:cubicBezTo>
                      <a:cubicBezTo>
                        <a:pt x="4817" y="235"/>
                        <a:pt x="4892" y="405"/>
                        <a:pt x="5004" y="480"/>
                      </a:cubicBezTo>
                      <a:cubicBezTo>
                        <a:pt x="5066" y="574"/>
                        <a:pt x="5146" y="650"/>
                        <a:pt x="5208" y="744"/>
                      </a:cubicBezTo>
                      <a:cubicBezTo>
                        <a:pt x="5217" y="758"/>
                        <a:pt x="5234" y="766"/>
                        <a:pt x="5244" y="780"/>
                      </a:cubicBezTo>
                      <a:cubicBezTo>
                        <a:pt x="5254" y="795"/>
                        <a:pt x="5258" y="813"/>
                        <a:pt x="5268" y="828"/>
                      </a:cubicBezTo>
                      <a:cubicBezTo>
                        <a:pt x="5338" y="933"/>
                        <a:pt x="5414" y="1035"/>
                        <a:pt x="5484" y="1140"/>
                      </a:cubicBezTo>
                      <a:cubicBezTo>
                        <a:pt x="5514" y="1186"/>
                        <a:pt x="5515" y="1238"/>
                        <a:pt x="5544" y="1284"/>
                      </a:cubicBezTo>
                      <a:cubicBezTo>
                        <a:pt x="5604" y="1380"/>
                        <a:pt x="5664" y="1476"/>
                        <a:pt x="5724" y="1572"/>
                      </a:cubicBezTo>
                      <a:cubicBezTo>
                        <a:pt x="5733" y="1587"/>
                        <a:pt x="5737" y="1606"/>
                        <a:pt x="5748" y="1620"/>
                      </a:cubicBezTo>
                      <a:cubicBezTo>
                        <a:pt x="5762" y="1638"/>
                        <a:pt x="5781" y="1651"/>
                        <a:pt x="5796" y="1668"/>
                      </a:cubicBezTo>
                      <a:cubicBezTo>
                        <a:pt x="5876" y="1762"/>
                        <a:pt x="5716" y="1624"/>
                        <a:pt x="5892" y="1800"/>
                      </a:cubicBezTo>
                      <a:cubicBezTo>
                        <a:pt x="5967" y="1875"/>
                        <a:pt x="6047" y="1954"/>
                        <a:pt x="6108" y="2040"/>
                      </a:cubicBezTo>
                      <a:cubicBezTo>
                        <a:pt x="6196" y="2163"/>
                        <a:pt x="6042" y="1954"/>
                        <a:pt x="6168" y="2136"/>
                      </a:cubicBezTo>
                      <a:cubicBezTo>
                        <a:pt x="6191" y="2169"/>
                        <a:pt x="6240" y="2232"/>
                        <a:pt x="6240" y="2232"/>
                      </a:cubicBezTo>
                      <a:cubicBezTo>
                        <a:pt x="6271" y="2325"/>
                        <a:pt x="6327" y="2403"/>
                        <a:pt x="6396" y="2472"/>
                      </a:cubicBezTo>
                      <a:cubicBezTo>
                        <a:pt x="6404" y="2422"/>
                        <a:pt x="6413" y="2347"/>
                        <a:pt x="6444" y="2304"/>
                      </a:cubicBezTo>
                      <a:cubicBezTo>
                        <a:pt x="6558" y="2145"/>
                        <a:pt x="6430" y="2373"/>
                        <a:pt x="6528" y="2196"/>
                      </a:cubicBezTo>
                      <a:cubicBezTo>
                        <a:pt x="6584" y="2096"/>
                        <a:pt x="6651" y="2000"/>
                        <a:pt x="6720" y="1908"/>
                      </a:cubicBezTo>
                      <a:cubicBezTo>
                        <a:pt x="6738" y="1855"/>
                        <a:pt x="6773" y="1832"/>
                        <a:pt x="6804" y="1788"/>
                      </a:cubicBezTo>
                      <a:cubicBezTo>
                        <a:pt x="6832" y="1748"/>
                        <a:pt x="6850" y="1697"/>
                        <a:pt x="6876" y="1656"/>
                      </a:cubicBezTo>
                      <a:cubicBezTo>
                        <a:pt x="6914" y="1596"/>
                        <a:pt x="6954" y="1533"/>
                        <a:pt x="6996" y="1476"/>
                      </a:cubicBezTo>
                      <a:cubicBezTo>
                        <a:pt x="7019" y="1407"/>
                        <a:pt x="7072" y="1342"/>
                        <a:pt x="7116" y="1284"/>
                      </a:cubicBezTo>
                      <a:cubicBezTo>
                        <a:pt x="7132" y="1236"/>
                        <a:pt x="7128" y="1241"/>
                        <a:pt x="7164" y="1188"/>
                      </a:cubicBezTo>
                      <a:cubicBezTo>
                        <a:pt x="7187" y="1155"/>
                        <a:pt x="7236" y="1092"/>
                        <a:pt x="7236" y="1092"/>
                      </a:cubicBezTo>
                      <a:cubicBezTo>
                        <a:pt x="7266" y="1003"/>
                        <a:pt x="7334" y="925"/>
                        <a:pt x="7392" y="852"/>
                      </a:cubicBezTo>
                      <a:cubicBezTo>
                        <a:pt x="7426" y="718"/>
                        <a:pt x="7517" y="616"/>
                        <a:pt x="7572" y="492"/>
                      </a:cubicBezTo>
                      <a:cubicBezTo>
                        <a:pt x="7614" y="397"/>
                        <a:pt x="7615" y="287"/>
                        <a:pt x="7656" y="192"/>
                      </a:cubicBezTo>
                      <a:cubicBezTo>
                        <a:pt x="7678" y="140"/>
                        <a:pt x="7715" y="98"/>
                        <a:pt x="7740" y="48"/>
                      </a:cubicBezTo>
                      <a:cubicBezTo>
                        <a:pt x="7765" y="124"/>
                        <a:pt x="7824" y="179"/>
                        <a:pt x="7872" y="240"/>
                      </a:cubicBezTo>
                      <a:cubicBezTo>
                        <a:pt x="7932" y="317"/>
                        <a:pt x="7986" y="396"/>
                        <a:pt x="8052" y="468"/>
                      </a:cubicBezTo>
                      <a:cubicBezTo>
                        <a:pt x="8083" y="501"/>
                        <a:pt x="8128" y="524"/>
                        <a:pt x="8148" y="564"/>
                      </a:cubicBezTo>
                      <a:cubicBezTo>
                        <a:pt x="8240" y="749"/>
                        <a:pt x="8382" y="909"/>
                        <a:pt x="8496" y="1080"/>
                      </a:cubicBezTo>
                      <a:cubicBezTo>
                        <a:pt x="8509" y="1099"/>
                        <a:pt x="8522" y="1119"/>
                        <a:pt x="8532" y="1140"/>
                      </a:cubicBezTo>
                      <a:cubicBezTo>
                        <a:pt x="8538" y="1151"/>
                        <a:pt x="8538" y="1165"/>
                        <a:pt x="8544" y="1176"/>
                      </a:cubicBezTo>
                      <a:cubicBezTo>
                        <a:pt x="8577" y="1237"/>
                        <a:pt x="8619" y="1295"/>
                        <a:pt x="8652" y="1356"/>
                      </a:cubicBezTo>
                      <a:cubicBezTo>
                        <a:pt x="8679" y="1406"/>
                        <a:pt x="8696" y="1462"/>
                        <a:pt x="8724" y="1512"/>
                      </a:cubicBezTo>
                      <a:cubicBezTo>
                        <a:pt x="8786" y="1623"/>
                        <a:pt x="8880" y="1720"/>
                        <a:pt x="8964" y="1812"/>
                      </a:cubicBezTo>
                      <a:cubicBezTo>
                        <a:pt x="8995" y="1845"/>
                        <a:pt x="9040" y="1868"/>
                        <a:pt x="9060" y="1908"/>
                      </a:cubicBezTo>
                      <a:cubicBezTo>
                        <a:pt x="9091" y="1970"/>
                        <a:pt x="9140" y="2008"/>
                        <a:pt x="9180" y="2064"/>
                      </a:cubicBezTo>
                      <a:cubicBezTo>
                        <a:pt x="9234" y="2139"/>
                        <a:pt x="9283" y="2217"/>
                        <a:pt x="9336" y="2292"/>
                      </a:cubicBezTo>
                      <a:cubicBezTo>
                        <a:pt x="9377" y="2351"/>
                        <a:pt x="9416" y="2412"/>
                        <a:pt x="9456" y="2472"/>
                      </a:cubicBezTo>
                      <a:cubicBezTo>
                        <a:pt x="9461" y="2479"/>
                        <a:pt x="9448" y="2488"/>
                        <a:pt x="9444" y="2496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1211" name="Freeform 170"/>
              <p:cNvSpPr>
                <a:spLocks/>
              </p:cNvSpPr>
              <p:nvPr/>
            </p:nvSpPr>
            <p:spPr bwMode="auto">
              <a:xfrm>
                <a:off x="5308" y="441"/>
                <a:ext cx="164" cy="350"/>
              </a:xfrm>
              <a:custGeom>
                <a:avLst/>
                <a:gdLst>
                  <a:gd name="T0" fmla="*/ 264 w 264"/>
                  <a:gd name="T1" fmla="*/ 0 h 360"/>
                  <a:gd name="T2" fmla="*/ 120 w 264"/>
                  <a:gd name="T3" fmla="*/ 120 h 360"/>
                  <a:gd name="T4" fmla="*/ 120 w 264"/>
                  <a:gd name="T5" fmla="*/ 264 h 360"/>
                  <a:gd name="T6" fmla="*/ 0 w 264"/>
                  <a:gd name="T7" fmla="*/ 360 h 3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4"/>
                  <a:gd name="T13" fmla="*/ 0 h 360"/>
                  <a:gd name="T14" fmla="*/ 264 w 264"/>
                  <a:gd name="T15" fmla="*/ 360 h 3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4" h="360">
                    <a:moveTo>
                      <a:pt x="264" y="0"/>
                    </a:moveTo>
                    <a:cubicBezTo>
                      <a:pt x="204" y="38"/>
                      <a:pt x="144" y="76"/>
                      <a:pt x="120" y="120"/>
                    </a:cubicBezTo>
                    <a:cubicBezTo>
                      <a:pt x="96" y="164"/>
                      <a:pt x="140" y="224"/>
                      <a:pt x="120" y="264"/>
                    </a:cubicBezTo>
                    <a:cubicBezTo>
                      <a:pt x="100" y="304"/>
                      <a:pt x="20" y="344"/>
                      <a:pt x="0" y="360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12" name="Freeform 171"/>
              <p:cNvSpPr>
                <a:spLocks/>
              </p:cNvSpPr>
              <p:nvPr/>
            </p:nvSpPr>
            <p:spPr bwMode="auto">
              <a:xfrm>
                <a:off x="5437" y="441"/>
                <a:ext cx="166" cy="350"/>
              </a:xfrm>
              <a:custGeom>
                <a:avLst/>
                <a:gdLst>
                  <a:gd name="T0" fmla="*/ 264 w 264"/>
                  <a:gd name="T1" fmla="*/ 0 h 360"/>
                  <a:gd name="T2" fmla="*/ 120 w 264"/>
                  <a:gd name="T3" fmla="*/ 120 h 360"/>
                  <a:gd name="T4" fmla="*/ 120 w 264"/>
                  <a:gd name="T5" fmla="*/ 264 h 360"/>
                  <a:gd name="T6" fmla="*/ 0 w 264"/>
                  <a:gd name="T7" fmla="*/ 360 h 3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4"/>
                  <a:gd name="T13" fmla="*/ 0 h 360"/>
                  <a:gd name="T14" fmla="*/ 264 w 264"/>
                  <a:gd name="T15" fmla="*/ 360 h 3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4" h="360">
                    <a:moveTo>
                      <a:pt x="264" y="0"/>
                    </a:moveTo>
                    <a:cubicBezTo>
                      <a:pt x="204" y="38"/>
                      <a:pt x="144" y="76"/>
                      <a:pt x="120" y="120"/>
                    </a:cubicBezTo>
                    <a:cubicBezTo>
                      <a:pt x="96" y="164"/>
                      <a:pt x="140" y="224"/>
                      <a:pt x="120" y="264"/>
                    </a:cubicBezTo>
                    <a:cubicBezTo>
                      <a:pt x="100" y="304"/>
                      <a:pt x="20" y="344"/>
                      <a:pt x="0" y="360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13" name="Freeform 172"/>
              <p:cNvSpPr>
                <a:spLocks/>
              </p:cNvSpPr>
              <p:nvPr/>
            </p:nvSpPr>
            <p:spPr bwMode="auto">
              <a:xfrm>
                <a:off x="5521" y="519"/>
                <a:ext cx="370" cy="174"/>
              </a:xfrm>
              <a:custGeom>
                <a:avLst/>
                <a:gdLst>
                  <a:gd name="T0" fmla="*/ 60 w 9461"/>
                  <a:gd name="T1" fmla="*/ 2040 h 2496"/>
                  <a:gd name="T2" fmla="*/ 384 w 9461"/>
                  <a:gd name="T3" fmla="*/ 1644 h 2496"/>
                  <a:gd name="T4" fmla="*/ 576 w 9461"/>
                  <a:gd name="T5" fmla="*/ 1380 h 2496"/>
                  <a:gd name="T6" fmla="*/ 864 w 9461"/>
                  <a:gd name="T7" fmla="*/ 1008 h 2496"/>
                  <a:gd name="T8" fmla="*/ 1188 w 9461"/>
                  <a:gd name="T9" fmla="*/ 612 h 2496"/>
                  <a:gd name="T10" fmla="*/ 1416 w 9461"/>
                  <a:gd name="T11" fmla="*/ 336 h 2496"/>
                  <a:gd name="T12" fmla="*/ 1584 w 9461"/>
                  <a:gd name="T13" fmla="*/ 108 h 2496"/>
                  <a:gd name="T14" fmla="*/ 1620 w 9461"/>
                  <a:gd name="T15" fmla="*/ 48 h 2496"/>
                  <a:gd name="T16" fmla="*/ 1728 w 9461"/>
                  <a:gd name="T17" fmla="*/ 156 h 2496"/>
                  <a:gd name="T18" fmla="*/ 2052 w 9461"/>
                  <a:gd name="T19" fmla="*/ 576 h 2496"/>
                  <a:gd name="T20" fmla="*/ 2244 w 9461"/>
                  <a:gd name="T21" fmla="*/ 828 h 2496"/>
                  <a:gd name="T22" fmla="*/ 2544 w 9461"/>
                  <a:gd name="T23" fmla="*/ 1404 h 2496"/>
                  <a:gd name="T24" fmla="*/ 2700 w 9461"/>
                  <a:gd name="T25" fmla="*/ 1668 h 2496"/>
                  <a:gd name="T26" fmla="*/ 2772 w 9461"/>
                  <a:gd name="T27" fmla="*/ 1812 h 2496"/>
                  <a:gd name="T28" fmla="*/ 2964 w 9461"/>
                  <a:gd name="T29" fmla="*/ 2076 h 2496"/>
                  <a:gd name="T30" fmla="*/ 3132 w 9461"/>
                  <a:gd name="T31" fmla="*/ 2316 h 2496"/>
                  <a:gd name="T32" fmla="*/ 3192 w 9461"/>
                  <a:gd name="T33" fmla="*/ 2400 h 2496"/>
                  <a:gd name="T34" fmla="*/ 3528 w 9461"/>
                  <a:gd name="T35" fmla="*/ 1920 h 2496"/>
                  <a:gd name="T36" fmla="*/ 3588 w 9461"/>
                  <a:gd name="T37" fmla="*/ 1836 h 2496"/>
                  <a:gd name="T38" fmla="*/ 3732 w 9461"/>
                  <a:gd name="T39" fmla="*/ 1608 h 2496"/>
                  <a:gd name="T40" fmla="*/ 3804 w 9461"/>
                  <a:gd name="T41" fmla="*/ 1488 h 2496"/>
                  <a:gd name="T42" fmla="*/ 3900 w 9461"/>
                  <a:gd name="T43" fmla="*/ 1332 h 2496"/>
                  <a:gd name="T44" fmla="*/ 4200 w 9461"/>
                  <a:gd name="T45" fmla="*/ 780 h 2496"/>
                  <a:gd name="T46" fmla="*/ 4380 w 9461"/>
                  <a:gd name="T47" fmla="*/ 516 h 2496"/>
                  <a:gd name="T48" fmla="*/ 4548 w 9461"/>
                  <a:gd name="T49" fmla="*/ 216 h 2496"/>
                  <a:gd name="T50" fmla="*/ 4620 w 9461"/>
                  <a:gd name="T51" fmla="*/ 72 h 2496"/>
                  <a:gd name="T52" fmla="*/ 4668 w 9461"/>
                  <a:gd name="T53" fmla="*/ 0 h 2496"/>
                  <a:gd name="T54" fmla="*/ 4668 w 9461"/>
                  <a:gd name="T55" fmla="*/ 12 h 2496"/>
                  <a:gd name="T56" fmla="*/ 5004 w 9461"/>
                  <a:gd name="T57" fmla="*/ 480 h 2496"/>
                  <a:gd name="T58" fmla="*/ 5244 w 9461"/>
                  <a:gd name="T59" fmla="*/ 780 h 2496"/>
                  <a:gd name="T60" fmla="*/ 5484 w 9461"/>
                  <a:gd name="T61" fmla="*/ 1140 h 2496"/>
                  <a:gd name="T62" fmla="*/ 5724 w 9461"/>
                  <a:gd name="T63" fmla="*/ 1572 h 2496"/>
                  <a:gd name="T64" fmla="*/ 5796 w 9461"/>
                  <a:gd name="T65" fmla="*/ 1668 h 2496"/>
                  <a:gd name="T66" fmla="*/ 6108 w 9461"/>
                  <a:gd name="T67" fmla="*/ 2040 h 2496"/>
                  <a:gd name="T68" fmla="*/ 6240 w 9461"/>
                  <a:gd name="T69" fmla="*/ 2232 h 2496"/>
                  <a:gd name="T70" fmla="*/ 6444 w 9461"/>
                  <a:gd name="T71" fmla="*/ 2304 h 2496"/>
                  <a:gd name="T72" fmla="*/ 6720 w 9461"/>
                  <a:gd name="T73" fmla="*/ 1908 h 2496"/>
                  <a:gd name="T74" fmla="*/ 6876 w 9461"/>
                  <a:gd name="T75" fmla="*/ 1656 h 2496"/>
                  <a:gd name="T76" fmla="*/ 7116 w 9461"/>
                  <a:gd name="T77" fmla="*/ 1284 h 2496"/>
                  <a:gd name="T78" fmla="*/ 7236 w 9461"/>
                  <a:gd name="T79" fmla="*/ 1092 h 2496"/>
                  <a:gd name="T80" fmla="*/ 7572 w 9461"/>
                  <a:gd name="T81" fmla="*/ 492 h 2496"/>
                  <a:gd name="T82" fmla="*/ 7740 w 9461"/>
                  <a:gd name="T83" fmla="*/ 48 h 2496"/>
                  <a:gd name="T84" fmla="*/ 8052 w 9461"/>
                  <a:gd name="T85" fmla="*/ 468 h 2496"/>
                  <a:gd name="T86" fmla="*/ 8496 w 9461"/>
                  <a:gd name="T87" fmla="*/ 1080 h 2496"/>
                  <a:gd name="T88" fmla="*/ 8544 w 9461"/>
                  <a:gd name="T89" fmla="*/ 1176 h 2496"/>
                  <a:gd name="T90" fmla="*/ 8724 w 9461"/>
                  <a:gd name="T91" fmla="*/ 1512 h 2496"/>
                  <a:gd name="T92" fmla="*/ 9060 w 9461"/>
                  <a:gd name="T93" fmla="*/ 1908 h 2496"/>
                  <a:gd name="T94" fmla="*/ 9336 w 9461"/>
                  <a:gd name="T95" fmla="*/ 2292 h 2496"/>
                  <a:gd name="T96" fmla="*/ 9444 w 9461"/>
                  <a:gd name="T97" fmla="*/ 2496 h 249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9461"/>
                  <a:gd name="T148" fmla="*/ 0 h 2496"/>
                  <a:gd name="T149" fmla="*/ 9461 w 9461"/>
                  <a:gd name="T150" fmla="*/ 2496 h 249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9461" h="2496">
                    <a:moveTo>
                      <a:pt x="0" y="2196"/>
                    </a:moveTo>
                    <a:cubicBezTo>
                      <a:pt x="20" y="2147"/>
                      <a:pt x="29" y="2083"/>
                      <a:pt x="60" y="2040"/>
                    </a:cubicBezTo>
                    <a:cubicBezTo>
                      <a:pt x="115" y="1963"/>
                      <a:pt x="192" y="1886"/>
                      <a:pt x="252" y="1812"/>
                    </a:cubicBezTo>
                    <a:cubicBezTo>
                      <a:pt x="299" y="1755"/>
                      <a:pt x="333" y="1695"/>
                      <a:pt x="384" y="1644"/>
                    </a:cubicBezTo>
                    <a:cubicBezTo>
                      <a:pt x="408" y="1572"/>
                      <a:pt x="462" y="1506"/>
                      <a:pt x="516" y="1452"/>
                    </a:cubicBezTo>
                    <a:cubicBezTo>
                      <a:pt x="539" y="1383"/>
                      <a:pt x="511" y="1445"/>
                      <a:pt x="576" y="1380"/>
                    </a:cubicBezTo>
                    <a:cubicBezTo>
                      <a:pt x="643" y="1313"/>
                      <a:pt x="676" y="1217"/>
                      <a:pt x="756" y="1164"/>
                    </a:cubicBezTo>
                    <a:cubicBezTo>
                      <a:pt x="775" y="1106"/>
                      <a:pt x="828" y="1059"/>
                      <a:pt x="864" y="1008"/>
                    </a:cubicBezTo>
                    <a:cubicBezTo>
                      <a:pt x="943" y="895"/>
                      <a:pt x="1025" y="786"/>
                      <a:pt x="1116" y="684"/>
                    </a:cubicBezTo>
                    <a:cubicBezTo>
                      <a:pt x="1139" y="659"/>
                      <a:pt x="1169" y="640"/>
                      <a:pt x="1188" y="612"/>
                    </a:cubicBezTo>
                    <a:cubicBezTo>
                      <a:pt x="1234" y="544"/>
                      <a:pt x="1277" y="481"/>
                      <a:pt x="1332" y="420"/>
                    </a:cubicBezTo>
                    <a:cubicBezTo>
                      <a:pt x="1359" y="391"/>
                      <a:pt x="1396" y="370"/>
                      <a:pt x="1416" y="336"/>
                    </a:cubicBezTo>
                    <a:cubicBezTo>
                      <a:pt x="1459" y="264"/>
                      <a:pt x="1433" y="289"/>
                      <a:pt x="1488" y="252"/>
                    </a:cubicBezTo>
                    <a:cubicBezTo>
                      <a:pt x="1520" y="204"/>
                      <a:pt x="1552" y="156"/>
                      <a:pt x="1584" y="108"/>
                    </a:cubicBezTo>
                    <a:cubicBezTo>
                      <a:pt x="1602" y="81"/>
                      <a:pt x="1632" y="46"/>
                      <a:pt x="1632" y="12"/>
                    </a:cubicBezTo>
                    <a:cubicBezTo>
                      <a:pt x="1628" y="24"/>
                      <a:pt x="1612" y="38"/>
                      <a:pt x="1620" y="48"/>
                    </a:cubicBezTo>
                    <a:cubicBezTo>
                      <a:pt x="1633" y="65"/>
                      <a:pt x="1662" y="59"/>
                      <a:pt x="1680" y="72"/>
                    </a:cubicBezTo>
                    <a:cubicBezTo>
                      <a:pt x="1695" y="82"/>
                      <a:pt x="1722" y="145"/>
                      <a:pt x="1728" y="156"/>
                    </a:cubicBezTo>
                    <a:cubicBezTo>
                      <a:pt x="1785" y="252"/>
                      <a:pt x="1855" y="341"/>
                      <a:pt x="1920" y="432"/>
                    </a:cubicBezTo>
                    <a:cubicBezTo>
                      <a:pt x="1957" y="484"/>
                      <a:pt x="1999" y="541"/>
                      <a:pt x="2052" y="576"/>
                    </a:cubicBezTo>
                    <a:cubicBezTo>
                      <a:pt x="2075" y="646"/>
                      <a:pt x="2046" y="582"/>
                      <a:pt x="2100" y="636"/>
                    </a:cubicBezTo>
                    <a:cubicBezTo>
                      <a:pt x="2145" y="681"/>
                      <a:pt x="2214" y="773"/>
                      <a:pt x="2244" y="828"/>
                    </a:cubicBezTo>
                    <a:cubicBezTo>
                      <a:pt x="2334" y="993"/>
                      <a:pt x="2409" y="1161"/>
                      <a:pt x="2508" y="1320"/>
                    </a:cubicBezTo>
                    <a:cubicBezTo>
                      <a:pt x="2570" y="1420"/>
                      <a:pt x="2503" y="1322"/>
                      <a:pt x="2544" y="1404"/>
                    </a:cubicBezTo>
                    <a:cubicBezTo>
                      <a:pt x="2563" y="1443"/>
                      <a:pt x="2641" y="1552"/>
                      <a:pt x="2652" y="1584"/>
                    </a:cubicBezTo>
                    <a:cubicBezTo>
                      <a:pt x="2670" y="1639"/>
                      <a:pt x="2656" y="1610"/>
                      <a:pt x="2700" y="1668"/>
                    </a:cubicBezTo>
                    <a:cubicBezTo>
                      <a:pt x="2724" y="1763"/>
                      <a:pt x="2693" y="1669"/>
                      <a:pt x="2760" y="1776"/>
                    </a:cubicBezTo>
                    <a:cubicBezTo>
                      <a:pt x="2767" y="1787"/>
                      <a:pt x="2765" y="1801"/>
                      <a:pt x="2772" y="1812"/>
                    </a:cubicBezTo>
                    <a:cubicBezTo>
                      <a:pt x="2781" y="1826"/>
                      <a:pt x="2798" y="1834"/>
                      <a:pt x="2808" y="1848"/>
                    </a:cubicBezTo>
                    <a:cubicBezTo>
                      <a:pt x="2858" y="1917"/>
                      <a:pt x="2919" y="2004"/>
                      <a:pt x="2964" y="2076"/>
                    </a:cubicBezTo>
                    <a:cubicBezTo>
                      <a:pt x="3034" y="2188"/>
                      <a:pt x="2946" y="2068"/>
                      <a:pt x="3012" y="2160"/>
                    </a:cubicBezTo>
                    <a:cubicBezTo>
                      <a:pt x="3050" y="2213"/>
                      <a:pt x="3100" y="2260"/>
                      <a:pt x="3132" y="2316"/>
                    </a:cubicBezTo>
                    <a:cubicBezTo>
                      <a:pt x="3141" y="2332"/>
                      <a:pt x="3146" y="2349"/>
                      <a:pt x="3156" y="2364"/>
                    </a:cubicBezTo>
                    <a:cubicBezTo>
                      <a:pt x="3166" y="2378"/>
                      <a:pt x="3192" y="2400"/>
                      <a:pt x="3192" y="2400"/>
                    </a:cubicBezTo>
                    <a:cubicBezTo>
                      <a:pt x="3216" y="2304"/>
                      <a:pt x="3264" y="2204"/>
                      <a:pt x="3348" y="2148"/>
                    </a:cubicBezTo>
                    <a:cubicBezTo>
                      <a:pt x="3391" y="2061"/>
                      <a:pt x="3472" y="1998"/>
                      <a:pt x="3528" y="1920"/>
                    </a:cubicBezTo>
                    <a:cubicBezTo>
                      <a:pt x="3538" y="1905"/>
                      <a:pt x="3542" y="1887"/>
                      <a:pt x="3552" y="1872"/>
                    </a:cubicBezTo>
                    <a:cubicBezTo>
                      <a:pt x="3562" y="1858"/>
                      <a:pt x="3578" y="1849"/>
                      <a:pt x="3588" y="1836"/>
                    </a:cubicBezTo>
                    <a:cubicBezTo>
                      <a:pt x="3618" y="1797"/>
                      <a:pt x="3643" y="1755"/>
                      <a:pt x="3672" y="1716"/>
                    </a:cubicBezTo>
                    <a:cubicBezTo>
                      <a:pt x="3685" y="1677"/>
                      <a:pt x="3719" y="1647"/>
                      <a:pt x="3732" y="1608"/>
                    </a:cubicBezTo>
                    <a:cubicBezTo>
                      <a:pt x="3736" y="1596"/>
                      <a:pt x="3738" y="1583"/>
                      <a:pt x="3744" y="1572"/>
                    </a:cubicBezTo>
                    <a:cubicBezTo>
                      <a:pt x="3766" y="1534"/>
                      <a:pt x="3785" y="1525"/>
                      <a:pt x="3804" y="1488"/>
                    </a:cubicBezTo>
                    <a:cubicBezTo>
                      <a:pt x="3810" y="1477"/>
                      <a:pt x="3810" y="1463"/>
                      <a:pt x="3816" y="1452"/>
                    </a:cubicBezTo>
                    <a:cubicBezTo>
                      <a:pt x="3838" y="1408"/>
                      <a:pt x="3877" y="1375"/>
                      <a:pt x="3900" y="1332"/>
                    </a:cubicBezTo>
                    <a:cubicBezTo>
                      <a:pt x="3976" y="1193"/>
                      <a:pt x="3916" y="1279"/>
                      <a:pt x="3984" y="1188"/>
                    </a:cubicBezTo>
                    <a:cubicBezTo>
                      <a:pt x="4033" y="1041"/>
                      <a:pt x="4118" y="911"/>
                      <a:pt x="4200" y="780"/>
                    </a:cubicBezTo>
                    <a:cubicBezTo>
                      <a:pt x="4236" y="722"/>
                      <a:pt x="4258" y="674"/>
                      <a:pt x="4308" y="624"/>
                    </a:cubicBezTo>
                    <a:cubicBezTo>
                      <a:pt x="4324" y="577"/>
                      <a:pt x="4358" y="559"/>
                      <a:pt x="4380" y="516"/>
                    </a:cubicBezTo>
                    <a:cubicBezTo>
                      <a:pt x="4403" y="470"/>
                      <a:pt x="4414" y="446"/>
                      <a:pt x="4452" y="408"/>
                    </a:cubicBezTo>
                    <a:cubicBezTo>
                      <a:pt x="4475" y="338"/>
                      <a:pt x="4518" y="282"/>
                      <a:pt x="4548" y="216"/>
                    </a:cubicBezTo>
                    <a:cubicBezTo>
                      <a:pt x="4558" y="193"/>
                      <a:pt x="4558" y="165"/>
                      <a:pt x="4572" y="144"/>
                    </a:cubicBezTo>
                    <a:cubicBezTo>
                      <a:pt x="4588" y="120"/>
                      <a:pt x="4611" y="99"/>
                      <a:pt x="4620" y="72"/>
                    </a:cubicBezTo>
                    <a:cubicBezTo>
                      <a:pt x="4624" y="60"/>
                      <a:pt x="4625" y="47"/>
                      <a:pt x="4632" y="36"/>
                    </a:cubicBezTo>
                    <a:cubicBezTo>
                      <a:pt x="4641" y="22"/>
                      <a:pt x="4668" y="0"/>
                      <a:pt x="4668" y="0"/>
                    </a:cubicBezTo>
                    <a:cubicBezTo>
                      <a:pt x="4660" y="16"/>
                      <a:pt x="4644" y="30"/>
                      <a:pt x="4644" y="48"/>
                    </a:cubicBezTo>
                    <a:cubicBezTo>
                      <a:pt x="4644" y="62"/>
                      <a:pt x="4655" y="6"/>
                      <a:pt x="4668" y="12"/>
                    </a:cubicBezTo>
                    <a:cubicBezTo>
                      <a:pt x="4707" y="31"/>
                      <a:pt x="4716" y="84"/>
                      <a:pt x="4740" y="120"/>
                    </a:cubicBezTo>
                    <a:cubicBezTo>
                      <a:pt x="4817" y="235"/>
                      <a:pt x="4892" y="405"/>
                      <a:pt x="5004" y="480"/>
                    </a:cubicBezTo>
                    <a:cubicBezTo>
                      <a:pt x="5066" y="574"/>
                      <a:pt x="5146" y="650"/>
                      <a:pt x="5208" y="744"/>
                    </a:cubicBezTo>
                    <a:cubicBezTo>
                      <a:pt x="5217" y="758"/>
                      <a:pt x="5234" y="766"/>
                      <a:pt x="5244" y="780"/>
                    </a:cubicBezTo>
                    <a:cubicBezTo>
                      <a:pt x="5254" y="795"/>
                      <a:pt x="5258" y="813"/>
                      <a:pt x="5268" y="828"/>
                    </a:cubicBezTo>
                    <a:cubicBezTo>
                      <a:pt x="5338" y="933"/>
                      <a:pt x="5414" y="1035"/>
                      <a:pt x="5484" y="1140"/>
                    </a:cubicBezTo>
                    <a:cubicBezTo>
                      <a:pt x="5514" y="1186"/>
                      <a:pt x="5515" y="1238"/>
                      <a:pt x="5544" y="1284"/>
                    </a:cubicBezTo>
                    <a:cubicBezTo>
                      <a:pt x="5604" y="1380"/>
                      <a:pt x="5664" y="1476"/>
                      <a:pt x="5724" y="1572"/>
                    </a:cubicBezTo>
                    <a:cubicBezTo>
                      <a:pt x="5733" y="1587"/>
                      <a:pt x="5737" y="1606"/>
                      <a:pt x="5748" y="1620"/>
                    </a:cubicBezTo>
                    <a:cubicBezTo>
                      <a:pt x="5762" y="1638"/>
                      <a:pt x="5781" y="1651"/>
                      <a:pt x="5796" y="1668"/>
                    </a:cubicBezTo>
                    <a:cubicBezTo>
                      <a:pt x="5876" y="1762"/>
                      <a:pt x="5716" y="1624"/>
                      <a:pt x="5892" y="1800"/>
                    </a:cubicBezTo>
                    <a:cubicBezTo>
                      <a:pt x="5967" y="1875"/>
                      <a:pt x="6047" y="1954"/>
                      <a:pt x="6108" y="2040"/>
                    </a:cubicBezTo>
                    <a:cubicBezTo>
                      <a:pt x="6196" y="2163"/>
                      <a:pt x="6042" y="1954"/>
                      <a:pt x="6168" y="2136"/>
                    </a:cubicBezTo>
                    <a:cubicBezTo>
                      <a:pt x="6191" y="2169"/>
                      <a:pt x="6240" y="2232"/>
                      <a:pt x="6240" y="2232"/>
                    </a:cubicBezTo>
                    <a:cubicBezTo>
                      <a:pt x="6271" y="2325"/>
                      <a:pt x="6327" y="2403"/>
                      <a:pt x="6396" y="2472"/>
                    </a:cubicBezTo>
                    <a:cubicBezTo>
                      <a:pt x="6404" y="2422"/>
                      <a:pt x="6413" y="2347"/>
                      <a:pt x="6444" y="2304"/>
                    </a:cubicBezTo>
                    <a:cubicBezTo>
                      <a:pt x="6558" y="2145"/>
                      <a:pt x="6430" y="2373"/>
                      <a:pt x="6528" y="2196"/>
                    </a:cubicBezTo>
                    <a:cubicBezTo>
                      <a:pt x="6584" y="2096"/>
                      <a:pt x="6651" y="2000"/>
                      <a:pt x="6720" y="1908"/>
                    </a:cubicBezTo>
                    <a:cubicBezTo>
                      <a:pt x="6738" y="1855"/>
                      <a:pt x="6773" y="1832"/>
                      <a:pt x="6804" y="1788"/>
                    </a:cubicBezTo>
                    <a:cubicBezTo>
                      <a:pt x="6832" y="1748"/>
                      <a:pt x="6850" y="1697"/>
                      <a:pt x="6876" y="1656"/>
                    </a:cubicBezTo>
                    <a:cubicBezTo>
                      <a:pt x="6914" y="1596"/>
                      <a:pt x="6954" y="1533"/>
                      <a:pt x="6996" y="1476"/>
                    </a:cubicBezTo>
                    <a:cubicBezTo>
                      <a:pt x="7019" y="1407"/>
                      <a:pt x="7072" y="1342"/>
                      <a:pt x="7116" y="1284"/>
                    </a:cubicBezTo>
                    <a:cubicBezTo>
                      <a:pt x="7132" y="1236"/>
                      <a:pt x="7128" y="1241"/>
                      <a:pt x="7164" y="1188"/>
                    </a:cubicBezTo>
                    <a:cubicBezTo>
                      <a:pt x="7187" y="1155"/>
                      <a:pt x="7236" y="1092"/>
                      <a:pt x="7236" y="1092"/>
                    </a:cubicBezTo>
                    <a:cubicBezTo>
                      <a:pt x="7266" y="1003"/>
                      <a:pt x="7334" y="925"/>
                      <a:pt x="7392" y="852"/>
                    </a:cubicBezTo>
                    <a:cubicBezTo>
                      <a:pt x="7426" y="718"/>
                      <a:pt x="7517" y="616"/>
                      <a:pt x="7572" y="492"/>
                    </a:cubicBezTo>
                    <a:cubicBezTo>
                      <a:pt x="7614" y="397"/>
                      <a:pt x="7615" y="287"/>
                      <a:pt x="7656" y="192"/>
                    </a:cubicBezTo>
                    <a:cubicBezTo>
                      <a:pt x="7678" y="140"/>
                      <a:pt x="7715" y="98"/>
                      <a:pt x="7740" y="48"/>
                    </a:cubicBezTo>
                    <a:cubicBezTo>
                      <a:pt x="7765" y="124"/>
                      <a:pt x="7824" y="179"/>
                      <a:pt x="7872" y="240"/>
                    </a:cubicBezTo>
                    <a:cubicBezTo>
                      <a:pt x="7932" y="317"/>
                      <a:pt x="7986" y="396"/>
                      <a:pt x="8052" y="468"/>
                    </a:cubicBezTo>
                    <a:cubicBezTo>
                      <a:pt x="8083" y="501"/>
                      <a:pt x="8128" y="524"/>
                      <a:pt x="8148" y="564"/>
                    </a:cubicBezTo>
                    <a:cubicBezTo>
                      <a:pt x="8240" y="749"/>
                      <a:pt x="8382" y="909"/>
                      <a:pt x="8496" y="1080"/>
                    </a:cubicBezTo>
                    <a:cubicBezTo>
                      <a:pt x="8509" y="1099"/>
                      <a:pt x="8522" y="1119"/>
                      <a:pt x="8532" y="1140"/>
                    </a:cubicBezTo>
                    <a:cubicBezTo>
                      <a:pt x="8538" y="1151"/>
                      <a:pt x="8538" y="1165"/>
                      <a:pt x="8544" y="1176"/>
                    </a:cubicBezTo>
                    <a:cubicBezTo>
                      <a:pt x="8577" y="1237"/>
                      <a:pt x="8619" y="1295"/>
                      <a:pt x="8652" y="1356"/>
                    </a:cubicBezTo>
                    <a:cubicBezTo>
                      <a:pt x="8679" y="1406"/>
                      <a:pt x="8696" y="1462"/>
                      <a:pt x="8724" y="1512"/>
                    </a:cubicBezTo>
                    <a:cubicBezTo>
                      <a:pt x="8786" y="1623"/>
                      <a:pt x="8880" y="1720"/>
                      <a:pt x="8964" y="1812"/>
                    </a:cubicBezTo>
                    <a:cubicBezTo>
                      <a:pt x="8995" y="1845"/>
                      <a:pt x="9040" y="1868"/>
                      <a:pt x="9060" y="1908"/>
                    </a:cubicBezTo>
                    <a:cubicBezTo>
                      <a:pt x="9091" y="1970"/>
                      <a:pt x="9140" y="2008"/>
                      <a:pt x="9180" y="2064"/>
                    </a:cubicBezTo>
                    <a:cubicBezTo>
                      <a:pt x="9234" y="2139"/>
                      <a:pt x="9283" y="2217"/>
                      <a:pt x="9336" y="2292"/>
                    </a:cubicBezTo>
                    <a:cubicBezTo>
                      <a:pt x="9377" y="2351"/>
                      <a:pt x="9416" y="2412"/>
                      <a:pt x="9456" y="2472"/>
                    </a:cubicBezTo>
                    <a:cubicBezTo>
                      <a:pt x="9461" y="2479"/>
                      <a:pt x="9448" y="2488"/>
                      <a:pt x="9444" y="2496"/>
                    </a:cubicBezTo>
                  </a:path>
                </a:pathLst>
              </a:custGeom>
              <a:noFill/>
              <a:ln w="9525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1214" name="Group 173"/>
              <p:cNvGrpSpPr>
                <a:grpSpLocks/>
              </p:cNvGrpSpPr>
              <p:nvPr/>
            </p:nvGrpSpPr>
            <p:grpSpPr bwMode="auto">
              <a:xfrm>
                <a:off x="6112" y="507"/>
                <a:ext cx="744" cy="174"/>
                <a:chOff x="6537" y="1674"/>
                <a:chExt cx="763" cy="197"/>
              </a:xfrm>
            </p:grpSpPr>
            <p:sp>
              <p:nvSpPr>
                <p:cNvPr id="1215" name="Freeform 174"/>
                <p:cNvSpPr>
                  <a:spLocks/>
                </p:cNvSpPr>
                <p:nvPr/>
              </p:nvSpPr>
              <p:spPr bwMode="auto">
                <a:xfrm>
                  <a:off x="6537" y="1674"/>
                  <a:ext cx="379" cy="197"/>
                </a:xfrm>
                <a:custGeom>
                  <a:avLst/>
                  <a:gdLst>
                    <a:gd name="T0" fmla="*/ 60 w 9461"/>
                    <a:gd name="T1" fmla="*/ 2040 h 2496"/>
                    <a:gd name="T2" fmla="*/ 384 w 9461"/>
                    <a:gd name="T3" fmla="*/ 1644 h 2496"/>
                    <a:gd name="T4" fmla="*/ 576 w 9461"/>
                    <a:gd name="T5" fmla="*/ 1380 h 2496"/>
                    <a:gd name="T6" fmla="*/ 864 w 9461"/>
                    <a:gd name="T7" fmla="*/ 1008 h 2496"/>
                    <a:gd name="T8" fmla="*/ 1188 w 9461"/>
                    <a:gd name="T9" fmla="*/ 612 h 2496"/>
                    <a:gd name="T10" fmla="*/ 1416 w 9461"/>
                    <a:gd name="T11" fmla="*/ 336 h 2496"/>
                    <a:gd name="T12" fmla="*/ 1584 w 9461"/>
                    <a:gd name="T13" fmla="*/ 108 h 2496"/>
                    <a:gd name="T14" fmla="*/ 1620 w 9461"/>
                    <a:gd name="T15" fmla="*/ 48 h 2496"/>
                    <a:gd name="T16" fmla="*/ 1728 w 9461"/>
                    <a:gd name="T17" fmla="*/ 156 h 2496"/>
                    <a:gd name="T18" fmla="*/ 2052 w 9461"/>
                    <a:gd name="T19" fmla="*/ 576 h 2496"/>
                    <a:gd name="T20" fmla="*/ 2244 w 9461"/>
                    <a:gd name="T21" fmla="*/ 828 h 2496"/>
                    <a:gd name="T22" fmla="*/ 2544 w 9461"/>
                    <a:gd name="T23" fmla="*/ 1404 h 2496"/>
                    <a:gd name="T24" fmla="*/ 2700 w 9461"/>
                    <a:gd name="T25" fmla="*/ 1668 h 2496"/>
                    <a:gd name="T26" fmla="*/ 2772 w 9461"/>
                    <a:gd name="T27" fmla="*/ 1812 h 2496"/>
                    <a:gd name="T28" fmla="*/ 2964 w 9461"/>
                    <a:gd name="T29" fmla="*/ 2076 h 2496"/>
                    <a:gd name="T30" fmla="*/ 3132 w 9461"/>
                    <a:gd name="T31" fmla="*/ 2316 h 2496"/>
                    <a:gd name="T32" fmla="*/ 3192 w 9461"/>
                    <a:gd name="T33" fmla="*/ 2400 h 2496"/>
                    <a:gd name="T34" fmla="*/ 3528 w 9461"/>
                    <a:gd name="T35" fmla="*/ 1920 h 2496"/>
                    <a:gd name="T36" fmla="*/ 3588 w 9461"/>
                    <a:gd name="T37" fmla="*/ 1836 h 2496"/>
                    <a:gd name="T38" fmla="*/ 3732 w 9461"/>
                    <a:gd name="T39" fmla="*/ 1608 h 2496"/>
                    <a:gd name="T40" fmla="*/ 3804 w 9461"/>
                    <a:gd name="T41" fmla="*/ 1488 h 2496"/>
                    <a:gd name="T42" fmla="*/ 3900 w 9461"/>
                    <a:gd name="T43" fmla="*/ 1332 h 2496"/>
                    <a:gd name="T44" fmla="*/ 4200 w 9461"/>
                    <a:gd name="T45" fmla="*/ 780 h 2496"/>
                    <a:gd name="T46" fmla="*/ 4380 w 9461"/>
                    <a:gd name="T47" fmla="*/ 516 h 2496"/>
                    <a:gd name="T48" fmla="*/ 4548 w 9461"/>
                    <a:gd name="T49" fmla="*/ 216 h 2496"/>
                    <a:gd name="T50" fmla="*/ 4620 w 9461"/>
                    <a:gd name="T51" fmla="*/ 72 h 2496"/>
                    <a:gd name="T52" fmla="*/ 4668 w 9461"/>
                    <a:gd name="T53" fmla="*/ 0 h 2496"/>
                    <a:gd name="T54" fmla="*/ 4668 w 9461"/>
                    <a:gd name="T55" fmla="*/ 12 h 2496"/>
                    <a:gd name="T56" fmla="*/ 5004 w 9461"/>
                    <a:gd name="T57" fmla="*/ 480 h 2496"/>
                    <a:gd name="T58" fmla="*/ 5244 w 9461"/>
                    <a:gd name="T59" fmla="*/ 780 h 2496"/>
                    <a:gd name="T60" fmla="*/ 5484 w 9461"/>
                    <a:gd name="T61" fmla="*/ 1140 h 2496"/>
                    <a:gd name="T62" fmla="*/ 5724 w 9461"/>
                    <a:gd name="T63" fmla="*/ 1572 h 2496"/>
                    <a:gd name="T64" fmla="*/ 5796 w 9461"/>
                    <a:gd name="T65" fmla="*/ 1668 h 2496"/>
                    <a:gd name="T66" fmla="*/ 6108 w 9461"/>
                    <a:gd name="T67" fmla="*/ 2040 h 2496"/>
                    <a:gd name="T68" fmla="*/ 6240 w 9461"/>
                    <a:gd name="T69" fmla="*/ 2232 h 2496"/>
                    <a:gd name="T70" fmla="*/ 6444 w 9461"/>
                    <a:gd name="T71" fmla="*/ 2304 h 2496"/>
                    <a:gd name="T72" fmla="*/ 6720 w 9461"/>
                    <a:gd name="T73" fmla="*/ 1908 h 2496"/>
                    <a:gd name="T74" fmla="*/ 6876 w 9461"/>
                    <a:gd name="T75" fmla="*/ 1656 h 2496"/>
                    <a:gd name="T76" fmla="*/ 7116 w 9461"/>
                    <a:gd name="T77" fmla="*/ 1284 h 2496"/>
                    <a:gd name="T78" fmla="*/ 7236 w 9461"/>
                    <a:gd name="T79" fmla="*/ 1092 h 2496"/>
                    <a:gd name="T80" fmla="*/ 7572 w 9461"/>
                    <a:gd name="T81" fmla="*/ 492 h 2496"/>
                    <a:gd name="T82" fmla="*/ 7740 w 9461"/>
                    <a:gd name="T83" fmla="*/ 48 h 2496"/>
                    <a:gd name="T84" fmla="*/ 8052 w 9461"/>
                    <a:gd name="T85" fmla="*/ 468 h 2496"/>
                    <a:gd name="T86" fmla="*/ 8496 w 9461"/>
                    <a:gd name="T87" fmla="*/ 1080 h 2496"/>
                    <a:gd name="T88" fmla="*/ 8544 w 9461"/>
                    <a:gd name="T89" fmla="*/ 1176 h 2496"/>
                    <a:gd name="T90" fmla="*/ 8724 w 9461"/>
                    <a:gd name="T91" fmla="*/ 1512 h 2496"/>
                    <a:gd name="T92" fmla="*/ 9060 w 9461"/>
                    <a:gd name="T93" fmla="*/ 1908 h 2496"/>
                    <a:gd name="T94" fmla="*/ 9336 w 9461"/>
                    <a:gd name="T95" fmla="*/ 2292 h 2496"/>
                    <a:gd name="T96" fmla="*/ 9444 w 9461"/>
                    <a:gd name="T97" fmla="*/ 2496 h 249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9461"/>
                    <a:gd name="T148" fmla="*/ 0 h 2496"/>
                    <a:gd name="T149" fmla="*/ 9461 w 9461"/>
                    <a:gd name="T150" fmla="*/ 2496 h 249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9461" h="2496">
                      <a:moveTo>
                        <a:pt x="0" y="2196"/>
                      </a:moveTo>
                      <a:cubicBezTo>
                        <a:pt x="20" y="2147"/>
                        <a:pt x="29" y="2083"/>
                        <a:pt x="60" y="2040"/>
                      </a:cubicBezTo>
                      <a:cubicBezTo>
                        <a:pt x="115" y="1963"/>
                        <a:pt x="192" y="1886"/>
                        <a:pt x="252" y="1812"/>
                      </a:cubicBezTo>
                      <a:cubicBezTo>
                        <a:pt x="299" y="1755"/>
                        <a:pt x="333" y="1695"/>
                        <a:pt x="384" y="1644"/>
                      </a:cubicBezTo>
                      <a:cubicBezTo>
                        <a:pt x="408" y="1572"/>
                        <a:pt x="462" y="1506"/>
                        <a:pt x="516" y="1452"/>
                      </a:cubicBezTo>
                      <a:cubicBezTo>
                        <a:pt x="539" y="1383"/>
                        <a:pt x="511" y="1445"/>
                        <a:pt x="576" y="1380"/>
                      </a:cubicBezTo>
                      <a:cubicBezTo>
                        <a:pt x="643" y="1313"/>
                        <a:pt x="676" y="1217"/>
                        <a:pt x="756" y="1164"/>
                      </a:cubicBezTo>
                      <a:cubicBezTo>
                        <a:pt x="775" y="1106"/>
                        <a:pt x="828" y="1059"/>
                        <a:pt x="864" y="1008"/>
                      </a:cubicBezTo>
                      <a:cubicBezTo>
                        <a:pt x="943" y="895"/>
                        <a:pt x="1025" y="786"/>
                        <a:pt x="1116" y="684"/>
                      </a:cubicBezTo>
                      <a:cubicBezTo>
                        <a:pt x="1139" y="659"/>
                        <a:pt x="1169" y="640"/>
                        <a:pt x="1188" y="612"/>
                      </a:cubicBezTo>
                      <a:cubicBezTo>
                        <a:pt x="1234" y="544"/>
                        <a:pt x="1277" y="481"/>
                        <a:pt x="1332" y="420"/>
                      </a:cubicBezTo>
                      <a:cubicBezTo>
                        <a:pt x="1359" y="391"/>
                        <a:pt x="1396" y="370"/>
                        <a:pt x="1416" y="336"/>
                      </a:cubicBezTo>
                      <a:cubicBezTo>
                        <a:pt x="1459" y="264"/>
                        <a:pt x="1433" y="289"/>
                        <a:pt x="1488" y="252"/>
                      </a:cubicBezTo>
                      <a:cubicBezTo>
                        <a:pt x="1520" y="204"/>
                        <a:pt x="1552" y="156"/>
                        <a:pt x="1584" y="108"/>
                      </a:cubicBezTo>
                      <a:cubicBezTo>
                        <a:pt x="1602" y="81"/>
                        <a:pt x="1632" y="46"/>
                        <a:pt x="1632" y="12"/>
                      </a:cubicBezTo>
                      <a:cubicBezTo>
                        <a:pt x="1628" y="24"/>
                        <a:pt x="1612" y="38"/>
                        <a:pt x="1620" y="48"/>
                      </a:cubicBezTo>
                      <a:cubicBezTo>
                        <a:pt x="1633" y="65"/>
                        <a:pt x="1662" y="59"/>
                        <a:pt x="1680" y="72"/>
                      </a:cubicBezTo>
                      <a:cubicBezTo>
                        <a:pt x="1695" y="82"/>
                        <a:pt x="1722" y="145"/>
                        <a:pt x="1728" y="156"/>
                      </a:cubicBezTo>
                      <a:cubicBezTo>
                        <a:pt x="1785" y="252"/>
                        <a:pt x="1855" y="341"/>
                        <a:pt x="1920" y="432"/>
                      </a:cubicBezTo>
                      <a:cubicBezTo>
                        <a:pt x="1957" y="484"/>
                        <a:pt x="1999" y="541"/>
                        <a:pt x="2052" y="576"/>
                      </a:cubicBezTo>
                      <a:cubicBezTo>
                        <a:pt x="2075" y="646"/>
                        <a:pt x="2046" y="582"/>
                        <a:pt x="2100" y="636"/>
                      </a:cubicBezTo>
                      <a:cubicBezTo>
                        <a:pt x="2145" y="681"/>
                        <a:pt x="2214" y="773"/>
                        <a:pt x="2244" y="828"/>
                      </a:cubicBezTo>
                      <a:cubicBezTo>
                        <a:pt x="2334" y="993"/>
                        <a:pt x="2409" y="1161"/>
                        <a:pt x="2508" y="1320"/>
                      </a:cubicBezTo>
                      <a:cubicBezTo>
                        <a:pt x="2570" y="1420"/>
                        <a:pt x="2503" y="1322"/>
                        <a:pt x="2544" y="1404"/>
                      </a:cubicBezTo>
                      <a:cubicBezTo>
                        <a:pt x="2563" y="1443"/>
                        <a:pt x="2641" y="1552"/>
                        <a:pt x="2652" y="1584"/>
                      </a:cubicBezTo>
                      <a:cubicBezTo>
                        <a:pt x="2670" y="1639"/>
                        <a:pt x="2656" y="1610"/>
                        <a:pt x="2700" y="1668"/>
                      </a:cubicBezTo>
                      <a:cubicBezTo>
                        <a:pt x="2724" y="1763"/>
                        <a:pt x="2693" y="1669"/>
                        <a:pt x="2760" y="1776"/>
                      </a:cubicBezTo>
                      <a:cubicBezTo>
                        <a:pt x="2767" y="1787"/>
                        <a:pt x="2765" y="1801"/>
                        <a:pt x="2772" y="1812"/>
                      </a:cubicBezTo>
                      <a:cubicBezTo>
                        <a:pt x="2781" y="1826"/>
                        <a:pt x="2798" y="1834"/>
                        <a:pt x="2808" y="1848"/>
                      </a:cubicBezTo>
                      <a:cubicBezTo>
                        <a:pt x="2858" y="1917"/>
                        <a:pt x="2919" y="2004"/>
                        <a:pt x="2964" y="2076"/>
                      </a:cubicBezTo>
                      <a:cubicBezTo>
                        <a:pt x="3034" y="2188"/>
                        <a:pt x="2946" y="2068"/>
                        <a:pt x="3012" y="2160"/>
                      </a:cubicBezTo>
                      <a:cubicBezTo>
                        <a:pt x="3050" y="2213"/>
                        <a:pt x="3100" y="2260"/>
                        <a:pt x="3132" y="2316"/>
                      </a:cubicBezTo>
                      <a:cubicBezTo>
                        <a:pt x="3141" y="2332"/>
                        <a:pt x="3146" y="2349"/>
                        <a:pt x="3156" y="2364"/>
                      </a:cubicBezTo>
                      <a:cubicBezTo>
                        <a:pt x="3166" y="2378"/>
                        <a:pt x="3192" y="2400"/>
                        <a:pt x="3192" y="2400"/>
                      </a:cubicBezTo>
                      <a:cubicBezTo>
                        <a:pt x="3216" y="2304"/>
                        <a:pt x="3264" y="2204"/>
                        <a:pt x="3348" y="2148"/>
                      </a:cubicBezTo>
                      <a:cubicBezTo>
                        <a:pt x="3391" y="2061"/>
                        <a:pt x="3472" y="1998"/>
                        <a:pt x="3528" y="1920"/>
                      </a:cubicBezTo>
                      <a:cubicBezTo>
                        <a:pt x="3538" y="1905"/>
                        <a:pt x="3542" y="1887"/>
                        <a:pt x="3552" y="1872"/>
                      </a:cubicBezTo>
                      <a:cubicBezTo>
                        <a:pt x="3562" y="1858"/>
                        <a:pt x="3578" y="1849"/>
                        <a:pt x="3588" y="1836"/>
                      </a:cubicBezTo>
                      <a:cubicBezTo>
                        <a:pt x="3618" y="1797"/>
                        <a:pt x="3643" y="1755"/>
                        <a:pt x="3672" y="1716"/>
                      </a:cubicBezTo>
                      <a:cubicBezTo>
                        <a:pt x="3685" y="1677"/>
                        <a:pt x="3719" y="1647"/>
                        <a:pt x="3732" y="1608"/>
                      </a:cubicBezTo>
                      <a:cubicBezTo>
                        <a:pt x="3736" y="1596"/>
                        <a:pt x="3738" y="1583"/>
                        <a:pt x="3744" y="1572"/>
                      </a:cubicBezTo>
                      <a:cubicBezTo>
                        <a:pt x="3766" y="1534"/>
                        <a:pt x="3785" y="1525"/>
                        <a:pt x="3804" y="1488"/>
                      </a:cubicBezTo>
                      <a:cubicBezTo>
                        <a:pt x="3810" y="1477"/>
                        <a:pt x="3810" y="1463"/>
                        <a:pt x="3816" y="1452"/>
                      </a:cubicBezTo>
                      <a:cubicBezTo>
                        <a:pt x="3838" y="1408"/>
                        <a:pt x="3877" y="1375"/>
                        <a:pt x="3900" y="1332"/>
                      </a:cubicBezTo>
                      <a:cubicBezTo>
                        <a:pt x="3976" y="1193"/>
                        <a:pt x="3916" y="1279"/>
                        <a:pt x="3984" y="1188"/>
                      </a:cubicBezTo>
                      <a:cubicBezTo>
                        <a:pt x="4033" y="1041"/>
                        <a:pt x="4118" y="911"/>
                        <a:pt x="4200" y="780"/>
                      </a:cubicBezTo>
                      <a:cubicBezTo>
                        <a:pt x="4236" y="722"/>
                        <a:pt x="4258" y="674"/>
                        <a:pt x="4308" y="624"/>
                      </a:cubicBezTo>
                      <a:cubicBezTo>
                        <a:pt x="4324" y="577"/>
                        <a:pt x="4358" y="559"/>
                        <a:pt x="4380" y="516"/>
                      </a:cubicBezTo>
                      <a:cubicBezTo>
                        <a:pt x="4403" y="470"/>
                        <a:pt x="4414" y="446"/>
                        <a:pt x="4452" y="408"/>
                      </a:cubicBezTo>
                      <a:cubicBezTo>
                        <a:pt x="4475" y="338"/>
                        <a:pt x="4518" y="282"/>
                        <a:pt x="4548" y="216"/>
                      </a:cubicBezTo>
                      <a:cubicBezTo>
                        <a:pt x="4558" y="193"/>
                        <a:pt x="4558" y="165"/>
                        <a:pt x="4572" y="144"/>
                      </a:cubicBezTo>
                      <a:cubicBezTo>
                        <a:pt x="4588" y="120"/>
                        <a:pt x="4611" y="99"/>
                        <a:pt x="4620" y="72"/>
                      </a:cubicBezTo>
                      <a:cubicBezTo>
                        <a:pt x="4624" y="60"/>
                        <a:pt x="4625" y="47"/>
                        <a:pt x="4632" y="36"/>
                      </a:cubicBezTo>
                      <a:cubicBezTo>
                        <a:pt x="4641" y="22"/>
                        <a:pt x="4668" y="0"/>
                        <a:pt x="4668" y="0"/>
                      </a:cubicBezTo>
                      <a:cubicBezTo>
                        <a:pt x="4660" y="16"/>
                        <a:pt x="4644" y="30"/>
                        <a:pt x="4644" y="48"/>
                      </a:cubicBezTo>
                      <a:cubicBezTo>
                        <a:pt x="4644" y="62"/>
                        <a:pt x="4655" y="6"/>
                        <a:pt x="4668" y="12"/>
                      </a:cubicBezTo>
                      <a:cubicBezTo>
                        <a:pt x="4707" y="31"/>
                        <a:pt x="4716" y="84"/>
                        <a:pt x="4740" y="120"/>
                      </a:cubicBezTo>
                      <a:cubicBezTo>
                        <a:pt x="4817" y="235"/>
                        <a:pt x="4892" y="405"/>
                        <a:pt x="5004" y="480"/>
                      </a:cubicBezTo>
                      <a:cubicBezTo>
                        <a:pt x="5066" y="574"/>
                        <a:pt x="5146" y="650"/>
                        <a:pt x="5208" y="744"/>
                      </a:cubicBezTo>
                      <a:cubicBezTo>
                        <a:pt x="5217" y="758"/>
                        <a:pt x="5234" y="766"/>
                        <a:pt x="5244" y="780"/>
                      </a:cubicBezTo>
                      <a:cubicBezTo>
                        <a:pt x="5254" y="795"/>
                        <a:pt x="5258" y="813"/>
                        <a:pt x="5268" y="828"/>
                      </a:cubicBezTo>
                      <a:cubicBezTo>
                        <a:pt x="5338" y="933"/>
                        <a:pt x="5414" y="1035"/>
                        <a:pt x="5484" y="1140"/>
                      </a:cubicBezTo>
                      <a:cubicBezTo>
                        <a:pt x="5514" y="1186"/>
                        <a:pt x="5515" y="1238"/>
                        <a:pt x="5544" y="1284"/>
                      </a:cubicBezTo>
                      <a:cubicBezTo>
                        <a:pt x="5604" y="1380"/>
                        <a:pt x="5664" y="1476"/>
                        <a:pt x="5724" y="1572"/>
                      </a:cubicBezTo>
                      <a:cubicBezTo>
                        <a:pt x="5733" y="1587"/>
                        <a:pt x="5737" y="1606"/>
                        <a:pt x="5748" y="1620"/>
                      </a:cubicBezTo>
                      <a:cubicBezTo>
                        <a:pt x="5762" y="1638"/>
                        <a:pt x="5781" y="1651"/>
                        <a:pt x="5796" y="1668"/>
                      </a:cubicBezTo>
                      <a:cubicBezTo>
                        <a:pt x="5876" y="1762"/>
                        <a:pt x="5716" y="1624"/>
                        <a:pt x="5892" y="1800"/>
                      </a:cubicBezTo>
                      <a:cubicBezTo>
                        <a:pt x="5967" y="1875"/>
                        <a:pt x="6047" y="1954"/>
                        <a:pt x="6108" y="2040"/>
                      </a:cubicBezTo>
                      <a:cubicBezTo>
                        <a:pt x="6196" y="2163"/>
                        <a:pt x="6042" y="1954"/>
                        <a:pt x="6168" y="2136"/>
                      </a:cubicBezTo>
                      <a:cubicBezTo>
                        <a:pt x="6191" y="2169"/>
                        <a:pt x="6240" y="2232"/>
                        <a:pt x="6240" y="2232"/>
                      </a:cubicBezTo>
                      <a:cubicBezTo>
                        <a:pt x="6271" y="2325"/>
                        <a:pt x="6327" y="2403"/>
                        <a:pt x="6396" y="2472"/>
                      </a:cubicBezTo>
                      <a:cubicBezTo>
                        <a:pt x="6404" y="2422"/>
                        <a:pt x="6413" y="2347"/>
                        <a:pt x="6444" y="2304"/>
                      </a:cubicBezTo>
                      <a:cubicBezTo>
                        <a:pt x="6558" y="2145"/>
                        <a:pt x="6430" y="2373"/>
                        <a:pt x="6528" y="2196"/>
                      </a:cubicBezTo>
                      <a:cubicBezTo>
                        <a:pt x="6584" y="2096"/>
                        <a:pt x="6651" y="2000"/>
                        <a:pt x="6720" y="1908"/>
                      </a:cubicBezTo>
                      <a:cubicBezTo>
                        <a:pt x="6738" y="1855"/>
                        <a:pt x="6773" y="1832"/>
                        <a:pt x="6804" y="1788"/>
                      </a:cubicBezTo>
                      <a:cubicBezTo>
                        <a:pt x="6832" y="1748"/>
                        <a:pt x="6850" y="1697"/>
                        <a:pt x="6876" y="1656"/>
                      </a:cubicBezTo>
                      <a:cubicBezTo>
                        <a:pt x="6914" y="1596"/>
                        <a:pt x="6954" y="1533"/>
                        <a:pt x="6996" y="1476"/>
                      </a:cubicBezTo>
                      <a:cubicBezTo>
                        <a:pt x="7019" y="1407"/>
                        <a:pt x="7072" y="1342"/>
                        <a:pt x="7116" y="1284"/>
                      </a:cubicBezTo>
                      <a:cubicBezTo>
                        <a:pt x="7132" y="1236"/>
                        <a:pt x="7128" y="1241"/>
                        <a:pt x="7164" y="1188"/>
                      </a:cubicBezTo>
                      <a:cubicBezTo>
                        <a:pt x="7187" y="1155"/>
                        <a:pt x="7236" y="1092"/>
                        <a:pt x="7236" y="1092"/>
                      </a:cubicBezTo>
                      <a:cubicBezTo>
                        <a:pt x="7266" y="1003"/>
                        <a:pt x="7334" y="925"/>
                        <a:pt x="7392" y="852"/>
                      </a:cubicBezTo>
                      <a:cubicBezTo>
                        <a:pt x="7426" y="718"/>
                        <a:pt x="7517" y="616"/>
                        <a:pt x="7572" y="492"/>
                      </a:cubicBezTo>
                      <a:cubicBezTo>
                        <a:pt x="7614" y="397"/>
                        <a:pt x="7615" y="287"/>
                        <a:pt x="7656" y="192"/>
                      </a:cubicBezTo>
                      <a:cubicBezTo>
                        <a:pt x="7678" y="140"/>
                        <a:pt x="7715" y="98"/>
                        <a:pt x="7740" y="48"/>
                      </a:cubicBezTo>
                      <a:cubicBezTo>
                        <a:pt x="7765" y="124"/>
                        <a:pt x="7824" y="179"/>
                        <a:pt x="7872" y="240"/>
                      </a:cubicBezTo>
                      <a:cubicBezTo>
                        <a:pt x="7932" y="317"/>
                        <a:pt x="7986" y="396"/>
                        <a:pt x="8052" y="468"/>
                      </a:cubicBezTo>
                      <a:cubicBezTo>
                        <a:pt x="8083" y="501"/>
                        <a:pt x="8128" y="524"/>
                        <a:pt x="8148" y="564"/>
                      </a:cubicBezTo>
                      <a:cubicBezTo>
                        <a:pt x="8240" y="749"/>
                        <a:pt x="8382" y="909"/>
                        <a:pt x="8496" y="1080"/>
                      </a:cubicBezTo>
                      <a:cubicBezTo>
                        <a:pt x="8509" y="1099"/>
                        <a:pt x="8522" y="1119"/>
                        <a:pt x="8532" y="1140"/>
                      </a:cubicBezTo>
                      <a:cubicBezTo>
                        <a:pt x="8538" y="1151"/>
                        <a:pt x="8538" y="1165"/>
                        <a:pt x="8544" y="1176"/>
                      </a:cubicBezTo>
                      <a:cubicBezTo>
                        <a:pt x="8577" y="1237"/>
                        <a:pt x="8619" y="1295"/>
                        <a:pt x="8652" y="1356"/>
                      </a:cubicBezTo>
                      <a:cubicBezTo>
                        <a:pt x="8679" y="1406"/>
                        <a:pt x="8696" y="1462"/>
                        <a:pt x="8724" y="1512"/>
                      </a:cubicBezTo>
                      <a:cubicBezTo>
                        <a:pt x="8786" y="1623"/>
                        <a:pt x="8880" y="1720"/>
                        <a:pt x="8964" y="1812"/>
                      </a:cubicBezTo>
                      <a:cubicBezTo>
                        <a:pt x="8995" y="1845"/>
                        <a:pt x="9040" y="1868"/>
                        <a:pt x="9060" y="1908"/>
                      </a:cubicBezTo>
                      <a:cubicBezTo>
                        <a:pt x="9091" y="1970"/>
                        <a:pt x="9140" y="2008"/>
                        <a:pt x="9180" y="2064"/>
                      </a:cubicBezTo>
                      <a:cubicBezTo>
                        <a:pt x="9234" y="2139"/>
                        <a:pt x="9283" y="2217"/>
                        <a:pt x="9336" y="2292"/>
                      </a:cubicBezTo>
                      <a:cubicBezTo>
                        <a:pt x="9377" y="2351"/>
                        <a:pt x="9416" y="2412"/>
                        <a:pt x="9456" y="2472"/>
                      </a:cubicBezTo>
                      <a:cubicBezTo>
                        <a:pt x="9461" y="2479"/>
                        <a:pt x="9448" y="2488"/>
                        <a:pt x="9444" y="2496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16" name="Freeform 175"/>
                <p:cNvSpPr>
                  <a:spLocks/>
                </p:cNvSpPr>
                <p:nvPr/>
              </p:nvSpPr>
              <p:spPr bwMode="auto">
                <a:xfrm>
                  <a:off x="6921" y="1674"/>
                  <a:ext cx="379" cy="197"/>
                </a:xfrm>
                <a:custGeom>
                  <a:avLst/>
                  <a:gdLst>
                    <a:gd name="T0" fmla="*/ 60 w 9461"/>
                    <a:gd name="T1" fmla="*/ 2040 h 2496"/>
                    <a:gd name="T2" fmla="*/ 384 w 9461"/>
                    <a:gd name="T3" fmla="*/ 1644 h 2496"/>
                    <a:gd name="T4" fmla="*/ 576 w 9461"/>
                    <a:gd name="T5" fmla="*/ 1380 h 2496"/>
                    <a:gd name="T6" fmla="*/ 864 w 9461"/>
                    <a:gd name="T7" fmla="*/ 1008 h 2496"/>
                    <a:gd name="T8" fmla="*/ 1188 w 9461"/>
                    <a:gd name="T9" fmla="*/ 612 h 2496"/>
                    <a:gd name="T10" fmla="*/ 1416 w 9461"/>
                    <a:gd name="T11" fmla="*/ 336 h 2496"/>
                    <a:gd name="T12" fmla="*/ 1584 w 9461"/>
                    <a:gd name="T13" fmla="*/ 108 h 2496"/>
                    <a:gd name="T14" fmla="*/ 1620 w 9461"/>
                    <a:gd name="T15" fmla="*/ 48 h 2496"/>
                    <a:gd name="T16" fmla="*/ 1728 w 9461"/>
                    <a:gd name="T17" fmla="*/ 156 h 2496"/>
                    <a:gd name="T18" fmla="*/ 2052 w 9461"/>
                    <a:gd name="T19" fmla="*/ 576 h 2496"/>
                    <a:gd name="T20" fmla="*/ 2244 w 9461"/>
                    <a:gd name="T21" fmla="*/ 828 h 2496"/>
                    <a:gd name="T22" fmla="*/ 2544 w 9461"/>
                    <a:gd name="T23" fmla="*/ 1404 h 2496"/>
                    <a:gd name="T24" fmla="*/ 2700 w 9461"/>
                    <a:gd name="T25" fmla="*/ 1668 h 2496"/>
                    <a:gd name="T26" fmla="*/ 2772 w 9461"/>
                    <a:gd name="T27" fmla="*/ 1812 h 2496"/>
                    <a:gd name="T28" fmla="*/ 2964 w 9461"/>
                    <a:gd name="T29" fmla="*/ 2076 h 2496"/>
                    <a:gd name="T30" fmla="*/ 3132 w 9461"/>
                    <a:gd name="T31" fmla="*/ 2316 h 2496"/>
                    <a:gd name="T32" fmla="*/ 3192 w 9461"/>
                    <a:gd name="T33" fmla="*/ 2400 h 2496"/>
                    <a:gd name="T34" fmla="*/ 3528 w 9461"/>
                    <a:gd name="T35" fmla="*/ 1920 h 2496"/>
                    <a:gd name="T36" fmla="*/ 3588 w 9461"/>
                    <a:gd name="T37" fmla="*/ 1836 h 2496"/>
                    <a:gd name="T38" fmla="*/ 3732 w 9461"/>
                    <a:gd name="T39" fmla="*/ 1608 h 2496"/>
                    <a:gd name="T40" fmla="*/ 3804 w 9461"/>
                    <a:gd name="T41" fmla="*/ 1488 h 2496"/>
                    <a:gd name="T42" fmla="*/ 3900 w 9461"/>
                    <a:gd name="T43" fmla="*/ 1332 h 2496"/>
                    <a:gd name="T44" fmla="*/ 4200 w 9461"/>
                    <a:gd name="T45" fmla="*/ 780 h 2496"/>
                    <a:gd name="T46" fmla="*/ 4380 w 9461"/>
                    <a:gd name="T47" fmla="*/ 516 h 2496"/>
                    <a:gd name="T48" fmla="*/ 4548 w 9461"/>
                    <a:gd name="T49" fmla="*/ 216 h 2496"/>
                    <a:gd name="T50" fmla="*/ 4620 w 9461"/>
                    <a:gd name="T51" fmla="*/ 72 h 2496"/>
                    <a:gd name="T52" fmla="*/ 4668 w 9461"/>
                    <a:gd name="T53" fmla="*/ 0 h 2496"/>
                    <a:gd name="T54" fmla="*/ 4668 w 9461"/>
                    <a:gd name="T55" fmla="*/ 12 h 2496"/>
                    <a:gd name="T56" fmla="*/ 5004 w 9461"/>
                    <a:gd name="T57" fmla="*/ 480 h 2496"/>
                    <a:gd name="T58" fmla="*/ 5244 w 9461"/>
                    <a:gd name="T59" fmla="*/ 780 h 2496"/>
                    <a:gd name="T60" fmla="*/ 5484 w 9461"/>
                    <a:gd name="T61" fmla="*/ 1140 h 2496"/>
                    <a:gd name="T62" fmla="*/ 5724 w 9461"/>
                    <a:gd name="T63" fmla="*/ 1572 h 2496"/>
                    <a:gd name="T64" fmla="*/ 5796 w 9461"/>
                    <a:gd name="T65" fmla="*/ 1668 h 2496"/>
                    <a:gd name="T66" fmla="*/ 6108 w 9461"/>
                    <a:gd name="T67" fmla="*/ 2040 h 2496"/>
                    <a:gd name="T68" fmla="*/ 6240 w 9461"/>
                    <a:gd name="T69" fmla="*/ 2232 h 2496"/>
                    <a:gd name="T70" fmla="*/ 6444 w 9461"/>
                    <a:gd name="T71" fmla="*/ 2304 h 2496"/>
                    <a:gd name="T72" fmla="*/ 6720 w 9461"/>
                    <a:gd name="T73" fmla="*/ 1908 h 2496"/>
                    <a:gd name="T74" fmla="*/ 6876 w 9461"/>
                    <a:gd name="T75" fmla="*/ 1656 h 2496"/>
                    <a:gd name="T76" fmla="*/ 7116 w 9461"/>
                    <a:gd name="T77" fmla="*/ 1284 h 2496"/>
                    <a:gd name="T78" fmla="*/ 7236 w 9461"/>
                    <a:gd name="T79" fmla="*/ 1092 h 2496"/>
                    <a:gd name="T80" fmla="*/ 7572 w 9461"/>
                    <a:gd name="T81" fmla="*/ 492 h 2496"/>
                    <a:gd name="T82" fmla="*/ 7740 w 9461"/>
                    <a:gd name="T83" fmla="*/ 48 h 2496"/>
                    <a:gd name="T84" fmla="*/ 8052 w 9461"/>
                    <a:gd name="T85" fmla="*/ 468 h 2496"/>
                    <a:gd name="T86" fmla="*/ 8496 w 9461"/>
                    <a:gd name="T87" fmla="*/ 1080 h 2496"/>
                    <a:gd name="T88" fmla="*/ 8544 w 9461"/>
                    <a:gd name="T89" fmla="*/ 1176 h 2496"/>
                    <a:gd name="T90" fmla="*/ 8724 w 9461"/>
                    <a:gd name="T91" fmla="*/ 1512 h 2496"/>
                    <a:gd name="T92" fmla="*/ 9060 w 9461"/>
                    <a:gd name="T93" fmla="*/ 1908 h 2496"/>
                    <a:gd name="T94" fmla="*/ 9336 w 9461"/>
                    <a:gd name="T95" fmla="*/ 2292 h 2496"/>
                    <a:gd name="T96" fmla="*/ 9444 w 9461"/>
                    <a:gd name="T97" fmla="*/ 2496 h 249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9461"/>
                    <a:gd name="T148" fmla="*/ 0 h 2496"/>
                    <a:gd name="T149" fmla="*/ 9461 w 9461"/>
                    <a:gd name="T150" fmla="*/ 2496 h 249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9461" h="2496">
                      <a:moveTo>
                        <a:pt x="0" y="2196"/>
                      </a:moveTo>
                      <a:cubicBezTo>
                        <a:pt x="20" y="2147"/>
                        <a:pt x="29" y="2083"/>
                        <a:pt x="60" y="2040"/>
                      </a:cubicBezTo>
                      <a:cubicBezTo>
                        <a:pt x="115" y="1963"/>
                        <a:pt x="192" y="1886"/>
                        <a:pt x="252" y="1812"/>
                      </a:cubicBezTo>
                      <a:cubicBezTo>
                        <a:pt x="299" y="1755"/>
                        <a:pt x="333" y="1695"/>
                        <a:pt x="384" y="1644"/>
                      </a:cubicBezTo>
                      <a:cubicBezTo>
                        <a:pt x="408" y="1572"/>
                        <a:pt x="462" y="1506"/>
                        <a:pt x="516" y="1452"/>
                      </a:cubicBezTo>
                      <a:cubicBezTo>
                        <a:pt x="539" y="1383"/>
                        <a:pt x="511" y="1445"/>
                        <a:pt x="576" y="1380"/>
                      </a:cubicBezTo>
                      <a:cubicBezTo>
                        <a:pt x="643" y="1313"/>
                        <a:pt x="676" y="1217"/>
                        <a:pt x="756" y="1164"/>
                      </a:cubicBezTo>
                      <a:cubicBezTo>
                        <a:pt x="775" y="1106"/>
                        <a:pt x="828" y="1059"/>
                        <a:pt x="864" y="1008"/>
                      </a:cubicBezTo>
                      <a:cubicBezTo>
                        <a:pt x="943" y="895"/>
                        <a:pt x="1025" y="786"/>
                        <a:pt x="1116" y="684"/>
                      </a:cubicBezTo>
                      <a:cubicBezTo>
                        <a:pt x="1139" y="659"/>
                        <a:pt x="1169" y="640"/>
                        <a:pt x="1188" y="612"/>
                      </a:cubicBezTo>
                      <a:cubicBezTo>
                        <a:pt x="1234" y="544"/>
                        <a:pt x="1277" y="481"/>
                        <a:pt x="1332" y="420"/>
                      </a:cubicBezTo>
                      <a:cubicBezTo>
                        <a:pt x="1359" y="391"/>
                        <a:pt x="1396" y="370"/>
                        <a:pt x="1416" y="336"/>
                      </a:cubicBezTo>
                      <a:cubicBezTo>
                        <a:pt x="1459" y="264"/>
                        <a:pt x="1433" y="289"/>
                        <a:pt x="1488" y="252"/>
                      </a:cubicBezTo>
                      <a:cubicBezTo>
                        <a:pt x="1520" y="204"/>
                        <a:pt x="1552" y="156"/>
                        <a:pt x="1584" y="108"/>
                      </a:cubicBezTo>
                      <a:cubicBezTo>
                        <a:pt x="1602" y="81"/>
                        <a:pt x="1632" y="46"/>
                        <a:pt x="1632" y="12"/>
                      </a:cubicBezTo>
                      <a:cubicBezTo>
                        <a:pt x="1628" y="24"/>
                        <a:pt x="1612" y="38"/>
                        <a:pt x="1620" y="48"/>
                      </a:cubicBezTo>
                      <a:cubicBezTo>
                        <a:pt x="1633" y="65"/>
                        <a:pt x="1662" y="59"/>
                        <a:pt x="1680" y="72"/>
                      </a:cubicBezTo>
                      <a:cubicBezTo>
                        <a:pt x="1695" y="82"/>
                        <a:pt x="1722" y="145"/>
                        <a:pt x="1728" y="156"/>
                      </a:cubicBezTo>
                      <a:cubicBezTo>
                        <a:pt x="1785" y="252"/>
                        <a:pt x="1855" y="341"/>
                        <a:pt x="1920" y="432"/>
                      </a:cubicBezTo>
                      <a:cubicBezTo>
                        <a:pt x="1957" y="484"/>
                        <a:pt x="1999" y="541"/>
                        <a:pt x="2052" y="576"/>
                      </a:cubicBezTo>
                      <a:cubicBezTo>
                        <a:pt x="2075" y="646"/>
                        <a:pt x="2046" y="582"/>
                        <a:pt x="2100" y="636"/>
                      </a:cubicBezTo>
                      <a:cubicBezTo>
                        <a:pt x="2145" y="681"/>
                        <a:pt x="2214" y="773"/>
                        <a:pt x="2244" y="828"/>
                      </a:cubicBezTo>
                      <a:cubicBezTo>
                        <a:pt x="2334" y="993"/>
                        <a:pt x="2409" y="1161"/>
                        <a:pt x="2508" y="1320"/>
                      </a:cubicBezTo>
                      <a:cubicBezTo>
                        <a:pt x="2570" y="1420"/>
                        <a:pt x="2503" y="1322"/>
                        <a:pt x="2544" y="1404"/>
                      </a:cubicBezTo>
                      <a:cubicBezTo>
                        <a:pt x="2563" y="1443"/>
                        <a:pt x="2641" y="1552"/>
                        <a:pt x="2652" y="1584"/>
                      </a:cubicBezTo>
                      <a:cubicBezTo>
                        <a:pt x="2670" y="1639"/>
                        <a:pt x="2656" y="1610"/>
                        <a:pt x="2700" y="1668"/>
                      </a:cubicBezTo>
                      <a:cubicBezTo>
                        <a:pt x="2724" y="1763"/>
                        <a:pt x="2693" y="1669"/>
                        <a:pt x="2760" y="1776"/>
                      </a:cubicBezTo>
                      <a:cubicBezTo>
                        <a:pt x="2767" y="1787"/>
                        <a:pt x="2765" y="1801"/>
                        <a:pt x="2772" y="1812"/>
                      </a:cubicBezTo>
                      <a:cubicBezTo>
                        <a:pt x="2781" y="1826"/>
                        <a:pt x="2798" y="1834"/>
                        <a:pt x="2808" y="1848"/>
                      </a:cubicBezTo>
                      <a:cubicBezTo>
                        <a:pt x="2858" y="1917"/>
                        <a:pt x="2919" y="2004"/>
                        <a:pt x="2964" y="2076"/>
                      </a:cubicBezTo>
                      <a:cubicBezTo>
                        <a:pt x="3034" y="2188"/>
                        <a:pt x="2946" y="2068"/>
                        <a:pt x="3012" y="2160"/>
                      </a:cubicBezTo>
                      <a:cubicBezTo>
                        <a:pt x="3050" y="2213"/>
                        <a:pt x="3100" y="2260"/>
                        <a:pt x="3132" y="2316"/>
                      </a:cubicBezTo>
                      <a:cubicBezTo>
                        <a:pt x="3141" y="2332"/>
                        <a:pt x="3146" y="2349"/>
                        <a:pt x="3156" y="2364"/>
                      </a:cubicBezTo>
                      <a:cubicBezTo>
                        <a:pt x="3166" y="2378"/>
                        <a:pt x="3192" y="2400"/>
                        <a:pt x="3192" y="2400"/>
                      </a:cubicBezTo>
                      <a:cubicBezTo>
                        <a:pt x="3216" y="2304"/>
                        <a:pt x="3264" y="2204"/>
                        <a:pt x="3348" y="2148"/>
                      </a:cubicBezTo>
                      <a:cubicBezTo>
                        <a:pt x="3391" y="2061"/>
                        <a:pt x="3472" y="1998"/>
                        <a:pt x="3528" y="1920"/>
                      </a:cubicBezTo>
                      <a:cubicBezTo>
                        <a:pt x="3538" y="1905"/>
                        <a:pt x="3542" y="1887"/>
                        <a:pt x="3552" y="1872"/>
                      </a:cubicBezTo>
                      <a:cubicBezTo>
                        <a:pt x="3562" y="1858"/>
                        <a:pt x="3578" y="1849"/>
                        <a:pt x="3588" y="1836"/>
                      </a:cubicBezTo>
                      <a:cubicBezTo>
                        <a:pt x="3618" y="1797"/>
                        <a:pt x="3643" y="1755"/>
                        <a:pt x="3672" y="1716"/>
                      </a:cubicBezTo>
                      <a:cubicBezTo>
                        <a:pt x="3685" y="1677"/>
                        <a:pt x="3719" y="1647"/>
                        <a:pt x="3732" y="1608"/>
                      </a:cubicBezTo>
                      <a:cubicBezTo>
                        <a:pt x="3736" y="1596"/>
                        <a:pt x="3738" y="1583"/>
                        <a:pt x="3744" y="1572"/>
                      </a:cubicBezTo>
                      <a:cubicBezTo>
                        <a:pt x="3766" y="1534"/>
                        <a:pt x="3785" y="1525"/>
                        <a:pt x="3804" y="1488"/>
                      </a:cubicBezTo>
                      <a:cubicBezTo>
                        <a:pt x="3810" y="1477"/>
                        <a:pt x="3810" y="1463"/>
                        <a:pt x="3816" y="1452"/>
                      </a:cubicBezTo>
                      <a:cubicBezTo>
                        <a:pt x="3838" y="1408"/>
                        <a:pt x="3877" y="1375"/>
                        <a:pt x="3900" y="1332"/>
                      </a:cubicBezTo>
                      <a:cubicBezTo>
                        <a:pt x="3976" y="1193"/>
                        <a:pt x="3916" y="1279"/>
                        <a:pt x="3984" y="1188"/>
                      </a:cubicBezTo>
                      <a:cubicBezTo>
                        <a:pt x="4033" y="1041"/>
                        <a:pt x="4118" y="911"/>
                        <a:pt x="4200" y="780"/>
                      </a:cubicBezTo>
                      <a:cubicBezTo>
                        <a:pt x="4236" y="722"/>
                        <a:pt x="4258" y="674"/>
                        <a:pt x="4308" y="624"/>
                      </a:cubicBezTo>
                      <a:cubicBezTo>
                        <a:pt x="4324" y="577"/>
                        <a:pt x="4358" y="559"/>
                        <a:pt x="4380" y="516"/>
                      </a:cubicBezTo>
                      <a:cubicBezTo>
                        <a:pt x="4403" y="470"/>
                        <a:pt x="4414" y="446"/>
                        <a:pt x="4452" y="408"/>
                      </a:cubicBezTo>
                      <a:cubicBezTo>
                        <a:pt x="4475" y="338"/>
                        <a:pt x="4518" y="282"/>
                        <a:pt x="4548" y="216"/>
                      </a:cubicBezTo>
                      <a:cubicBezTo>
                        <a:pt x="4558" y="193"/>
                        <a:pt x="4558" y="165"/>
                        <a:pt x="4572" y="144"/>
                      </a:cubicBezTo>
                      <a:cubicBezTo>
                        <a:pt x="4588" y="120"/>
                        <a:pt x="4611" y="99"/>
                        <a:pt x="4620" y="72"/>
                      </a:cubicBezTo>
                      <a:cubicBezTo>
                        <a:pt x="4624" y="60"/>
                        <a:pt x="4625" y="47"/>
                        <a:pt x="4632" y="36"/>
                      </a:cubicBezTo>
                      <a:cubicBezTo>
                        <a:pt x="4641" y="22"/>
                        <a:pt x="4668" y="0"/>
                        <a:pt x="4668" y="0"/>
                      </a:cubicBezTo>
                      <a:cubicBezTo>
                        <a:pt x="4660" y="16"/>
                        <a:pt x="4644" y="30"/>
                        <a:pt x="4644" y="48"/>
                      </a:cubicBezTo>
                      <a:cubicBezTo>
                        <a:pt x="4644" y="62"/>
                        <a:pt x="4655" y="6"/>
                        <a:pt x="4668" y="12"/>
                      </a:cubicBezTo>
                      <a:cubicBezTo>
                        <a:pt x="4707" y="31"/>
                        <a:pt x="4716" y="84"/>
                        <a:pt x="4740" y="120"/>
                      </a:cubicBezTo>
                      <a:cubicBezTo>
                        <a:pt x="4817" y="235"/>
                        <a:pt x="4892" y="405"/>
                        <a:pt x="5004" y="480"/>
                      </a:cubicBezTo>
                      <a:cubicBezTo>
                        <a:pt x="5066" y="574"/>
                        <a:pt x="5146" y="650"/>
                        <a:pt x="5208" y="744"/>
                      </a:cubicBezTo>
                      <a:cubicBezTo>
                        <a:pt x="5217" y="758"/>
                        <a:pt x="5234" y="766"/>
                        <a:pt x="5244" y="780"/>
                      </a:cubicBezTo>
                      <a:cubicBezTo>
                        <a:pt x="5254" y="795"/>
                        <a:pt x="5258" y="813"/>
                        <a:pt x="5268" y="828"/>
                      </a:cubicBezTo>
                      <a:cubicBezTo>
                        <a:pt x="5338" y="933"/>
                        <a:pt x="5414" y="1035"/>
                        <a:pt x="5484" y="1140"/>
                      </a:cubicBezTo>
                      <a:cubicBezTo>
                        <a:pt x="5514" y="1186"/>
                        <a:pt x="5515" y="1238"/>
                        <a:pt x="5544" y="1284"/>
                      </a:cubicBezTo>
                      <a:cubicBezTo>
                        <a:pt x="5604" y="1380"/>
                        <a:pt x="5664" y="1476"/>
                        <a:pt x="5724" y="1572"/>
                      </a:cubicBezTo>
                      <a:cubicBezTo>
                        <a:pt x="5733" y="1587"/>
                        <a:pt x="5737" y="1606"/>
                        <a:pt x="5748" y="1620"/>
                      </a:cubicBezTo>
                      <a:cubicBezTo>
                        <a:pt x="5762" y="1638"/>
                        <a:pt x="5781" y="1651"/>
                        <a:pt x="5796" y="1668"/>
                      </a:cubicBezTo>
                      <a:cubicBezTo>
                        <a:pt x="5876" y="1762"/>
                        <a:pt x="5716" y="1624"/>
                        <a:pt x="5892" y="1800"/>
                      </a:cubicBezTo>
                      <a:cubicBezTo>
                        <a:pt x="5967" y="1875"/>
                        <a:pt x="6047" y="1954"/>
                        <a:pt x="6108" y="2040"/>
                      </a:cubicBezTo>
                      <a:cubicBezTo>
                        <a:pt x="6196" y="2163"/>
                        <a:pt x="6042" y="1954"/>
                        <a:pt x="6168" y="2136"/>
                      </a:cubicBezTo>
                      <a:cubicBezTo>
                        <a:pt x="6191" y="2169"/>
                        <a:pt x="6240" y="2232"/>
                        <a:pt x="6240" y="2232"/>
                      </a:cubicBezTo>
                      <a:cubicBezTo>
                        <a:pt x="6271" y="2325"/>
                        <a:pt x="6327" y="2403"/>
                        <a:pt x="6396" y="2472"/>
                      </a:cubicBezTo>
                      <a:cubicBezTo>
                        <a:pt x="6404" y="2422"/>
                        <a:pt x="6413" y="2347"/>
                        <a:pt x="6444" y="2304"/>
                      </a:cubicBezTo>
                      <a:cubicBezTo>
                        <a:pt x="6558" y="2145"/>
                        <a:pt x="6430" y="2373"/>
                        <a:pt x="6528" y="2196"/>
                      </a:cubicBezTo>
                      <a:cubicBezTo>
                        <a:pt x="6584" y="2096"/>
                        <a:pt x="6651" y="2000"/>
                        <a:pt x="6720" y="1908"/>
                      </a:cubicBezTo>
                      <a:cubicBezTo>
                        <a:pt x="6738" y="1855"/>
                        <a:pt x="6773" y="1832"/>
                        <a:pt x="6804" y="1788"/>
                      </a:cubicBezTo>
                      <a:cubicBezTo>
                        <a:pt x="6832" y="1748"/>
                        <a:pt x="6850" y="1697"/>
                        <a:pt x="6876" y="1656"/>
                      </a:cubicBezTo>
                      <a:cubicBezTo>
                        <a:pt x="6914" y="1596"/>
                        <a:pt x="6954" y="1533"/>
                        <a:pt x="6996" y="1476"/>
                      </a:cubicBezTo>
                      <a:cubicBezTo>
                        <a:pt x="7019" y="1407"/>
                        <a:pt x="7072" y="1342"/>
                        <a:pt x="7116" y="1284"/>
                      </a:cubicBezTo>
                      <a:cubicBezTo>
                        <a:pt x="7132" y="1236"/>
                        <a:pt x="7128" y="1241"/>
                        <a:pt x="7164" y="1188"/>
                      </a:cubicBezTo>
                      <a:cubicBezTo>
                        <a:pt x="7187" y="1155"/>
                        <a:pt x="7236" y="1092"/>
                        <a:pt x="7236" y="1092"/>
                      </a:cubicBezTo>
                      <a:cubicBezTo>
                        <a:pt x="7266" y="1003"/>
                        <a:pt x="7334" y="925"/>
                        <a:pt x="7392" y="852"/>
                      </a:cubicBezTo>
                      <a:cubicBezTo>
                        <a:pt x="7426" y="718"/>
                        <a:pt x="7517" y="616"/>
                        <a:pt x="7572" y="492"/>
                      </a:cubicBezTo>
                      <a:cubicBezTo>
                        <a:pt x="7614" y="397"/>
                        <a:pt x="7615" y="287"/>
                        <a:pt x="7656" y="192"/>
                      </a:cubicBezTo>
                      <a:cubicBezTo>
                        <a:pt x="7678" y="140"/>
                        <a:pt x="7715" y="98"/>
                        <a:pt x="7740" y="48"/>
                      </a:cubicBezTo>
                      <a:cubicBezTo>
                        <a:pt x="7765" y="124"/>
                        <a:pt x="7824" y="179"/>
                        <a:pt x="7872" y="240"/>
                      </a:cubicBezTo>
                      <a:cubicBezTo>
                        <a:pt x="7932" y="317"/>
                        <a:pt x="7986" y="396"/>
                        <a:pt x="8052" y="468"/>
                      </a:cubicBezTo>
                      <a:cubicBezTo>
                        <a:pt x="8083" y="501"/>
                        <a:pt x="8128" y="524"/>
                        <a:pt x="8148" y="564"/>
                      </a:cubicBezTo>
                      <a:cubicBezTo>
                        <a:pt x="8240" y="749"/>
                        <a:pt x="8382" y="909"/>
                        <a:pt x="8496" y="1080"/>
                      </a:cubicBezTo>
                      <a:cubicBezTo>
                        <a:pt x="8509" y="1099"/>
                        <a:pt x="8522" y="1119"/>
                        <a:pt x="8532" y="1140"/>
                      </a:cubicBezTo>
                      <a:cubicBezTo>
                        <a:pt x="8538" y="1151"/>
                        <a:pt x="8538" y="1165"/>
                        <a:pt x="8544" y="1176"/>
                      </a:cubicBezTo>
                      <a:cubicBezTo>
                        <a:pt x="8577" y="1237"/>
                        <a:pt x="8619" y="1295"/>
                        <a:pt x="8652" y="1356"/>
                      </a:cubicBezTo>
                      <a:cubicBezTo>
                        <a:pt x="8679" y="1406"/>
                        <a:pt x="8696" y="1462"/>
                        <a:pt x="8724" y="1512"/>
                      </a:cubicBezTo>
                      <a:cubicBezTo>
                        <a:pt x="8786" y="1623"/>
                        <a:pt x="8880" y="1720"/>
                        <a:pt x="8964" y="1812"/>
                      </a:cubicBezTo>
                      <a:cubicBezTo>
                        <a:pt x="8995" y="1845"/>
                        <a:pt x="9040" y="1868"/>
                        <a:pt x="9060" y="1908"/>
                      </a:cubicBezTo>
                      <a:cubicBezTo>
                        <a:pt x="9091" y="1970"/>
                        <a:pt x="9140" y="2008"/>
                        <a:pt x="9180" y="2064"/>
                      </a:cubicBezTo>
                      <a:cubicBezTo>
                        <a:pt x="9234" y="2139"/>
                        <a:pt x="9283" y="2217"/>
                        <a:pt x="9336" y="2292"/>
                      </a:cubicBezTo>
                      <a:cubicBezTo>
                        <a:pt x="9377" y="2351"/>
                        <a:pt x="9416" y="2412"/>
                        <a:pt x="9456" y="2472"/>
                      </a:cubicBezTo>
                      <a:cubicBezTo>
                        <a:pt x="9461" y="2479"/>
                        <a:pt x="9448" y="2488"/>
                        <a:pt x="9444" y="2496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1217" name="Group 176"/>
              <p:cNvGrpSpPr>
                <a:grpSpLocks/>
              </p:cNvGrpSpPr>
              <p:nvPr/>
            </p:nvGrpSpPr>
            <p:grpSpPr bwMode="auto">
              <a:xfrm>
                <a:off x="7069" y="507"/>
                <a:ext cx="745" cy="174"/>
                <a:chOff x="6537" y="1674"/>
                <a:chExt cx="763" cy="197"/>
              </a:xfrm>
            </p:grpSpPr>
            <p:sp>
              <p:nvSpPr>
                <p:cNvPr id="1218" name="Freeform 177"/>
                <p:cNvSpPr>
                  <a:spLocks/>
                </p:cNvSpPr>
                <p:nvPr/>
              </p:nvSpPr>
              <p:spPr bwMode="auto">
                <a:xfrm>
                  <a:off x="6537" y="1674"/>
                  <a:ext cx="379" cy="197"/>
                </a:xfrm>
                <a:custGeom>
                  <a:avLst/>
                  <a:gdLst>
                    <a:gd name="T0" fmla="*/ 60 w 9461"/>
                    <a:gd name="T1" fmla="*/ 2040 h 2496"/>
                    <a:gd name="T2" fmla="*/ 384 w 9461"/>
                    <a:gd name="T3" fmla="*/ 1644 h 2496"/>
                    <a:gd name="T4" fmla="*/ 576 w 9461"/>
                    <a:gd name="T5" fmla="*/ 1380 h 2496"/>
                    <a:gd name="T6" fmla="*/ 864 w 9461"/>
                    <a:gd name="T7" fmla="*/ 1008 h 2496"/>
                    <a:gd name="T8" fmla="*/ 1188 w 9461"/>
                    <a:gd name="T9" fmla="*/ 612 h 2496"/>
                    <a:gd name="T10" fmla="*/ 1416 w 9461"/>
                    <a:gd name="T11" fmla="*/ 336 h 2496"/>
                    <a:gd name="T12" fmla="*/ 1584 w 9461"/>
                    <a:gd name="T13" fmla="*/ 108 h 2496"/>
                    <a:gd name="T14" fmla="*/ 1620 w 9461"/>
                    <a:gd name="T15" fmla="*/ 48 h 2496"/>
                    <a:gd name="T16" fmla="*/ 1728 w 9461"/>
                    <a:gd name="T17" fmla="*/ 156 h 2496"/>
                    <a:gd name="T18" fmla="*/ 2052 w 9461"/>
                    <a:gd name="T19" fmla="*/ 576 h 2496"/>
                    <a:gd name="T20" fmla="*/ 2244 w 9461"/>
                    <a:gd name="T21" fmla="*/ 828 h 2496"/>
                    <a:gd name="T22" fmla="*/ 2544 w 9461"/>
                    <a:gd name="T23" fmla="*/ 1404 h 2496"/>
                    <a:gd name="T24" fmla="*/ 2700 w 9461"/>
                    <a:gd name="T25" fmla="*/ 1668 h 2496"/>
                    <a:gd name="T26" fmla="*/ 2772 w 9461"/>
                    <a:gd name="T27" fmla="*/ 1812 h 2496"/>
                    <a:gd name="T28" fmla="*/ 2964 w 9461"/>
                    <a:gd name="T29" fmla="*/ 2076 h 2496"/>
                    <a:gd name="T30" fmla="*/ 3132 w 9461"/>
                    <a:gd name="T31" fmla="*/ 2316 h 2496"/>
                    <a:gd name="T32" fmla="*/ 3192 w 9461"/>
                    <a:gd name="T33" fmla="*/ 2400 h 2496"/>
                    <a:gd name="T34" fmla="*/ 3528 w 9461"/>
                    <a:gd name="T35" fmla="*/ 1920 h 2496"/>
                    <a:gd name="T36" fmla="*/ 3588 w 9461"/>
                    <a:gd name="T37" fmla="*/ 1836 h 2496"/>
                    <a:gd name="T38" fmla="*/ 3732 w 9461"/>
                    <a:gd name="T39" fmla="*/ 1608 h 2496"/>
                    <a:gd name="T40" fmla="*/ 3804 w 9461"/>
                    <a:gd name="T41" fmla="*/ 1488 h 2496"/>
                    <a:gd name="T42" fmla="*/ 3900 w 9461"/>
                    <a:gd name="T43" fmla="*/ 1332 h 2496"/>
                    <a:gd name="T44" fmla="*/ 4200 w 9461"/>
                    <a:gd name="T45" fmla="*/ 780 h 2496"/>
                    <a:gd name="T46" fmla="*/ 4380 w 9461"/>
                    <a:gd name="T47" fmla="*/ 516 h 2496"/>
                    <a:gd name="T48" fmla="*/ 4548 w 9461"/>
                    <a:gd name="T49" fmla="*/ 216 h 2496"/>
                    <a:gd name="T50" fmla="*/ 4620 w 9461"/>
                    <a:gd name="T51" fmla="*/ 72 h 2496"/>
                    <a:gd name="T52" fmla="*/ 4668 w 9461"/>
                    <a:gd name="T53" fmla="*/ 0 h 2496"/>
                    <a:gd name="T54" fmla="*/ 4668 w 9461"/>
                    <a:gd name="T55" fmla="*/ 12 h 2496"/>
                    <a:gd name="T56" fmla="*/ 5004 w 9461"/>
                    <a:gd name="T57" fmla="*/ 480 h 2496"/>
                    <a:gd name="T58" fmla="*/ 5244 w 9461"/>
                    <a:gd name="T59" fmla="*/ 780 h 2496"/>
                    <a:gd name="T60" fmla="*/ 5484 w 9461"/>
                    <a:gd name="T61" fmla="*/ 1140 h 2496"/>
                    <a:gd name="T62" fmla="*/ 5724 w 9461"/>
                    <a:gd name="T63" fmla="*/ 1572 h 2496"/>
                    <a:gd name="T64" fmla="*/ 5796 w 9461"/>
                    <a:gd name="T65" fmla="*/ 1668 h 2496"/>
                    <a:gd name="T66" fmla="*/ 6108 w 9461"/>
                    <a:gd name="T67" fmla="*/ 2040 h 2496"/>
                    <a:gd name="T68" fmla="*/ 6240 w 9461"/>
                    <a:gd name="T69" fmla="*/ 2232 h 2496"/>
                    <a:gd name="T70" fmla="*/ 6444 w 9461"/>
                    <a:gd name="T71" fmla="*/ 2304 h 2496"/>
                    <a:gd name="T72" fmla="*/ 6720 w 9461"/>
                    <a:gd name="T73" fmla="*/ 1908 h 2496"/>
                    <a:gd name="T74" fmla="*/ 6876 w 9461"/>
                    <a:gd name="T75" fmla="*/ 1656 h 2496"/>
                    <a:gd name="T76" fmla="*/ 7116 w 9461"/>
                    <a:gd name="T77" fmla="*/ 1284 h 2496"/>
                    <a:gd name="T78" fmla="*/ 7236 w 9461"/>
                    <a:gd name="T79" fmla="*/ 1092 h 2496"/>
                    <a:gd name="T80" fmla="*/ 7572 w 9461"/>
                    <a:gd name="T81" fmla="*/ 492 h 2496"/>
                    <a:gd name="T82" fmla="*/ 7740 w 9461"/>
                    <a:gd name="T83" fmla="*/ 48 h 2496"/>
                    <a:gd name="T84" fmla="*/ 8052 w 9461"/>
                    <a:gd name="T85" fmla="*/ 468 h 2496"/>
                    <a:gd name="T86" fmla="*/ 8496 w 9461"/>
                    <a:gd name="T87" fmla="*/ 1080 h 2496"/>
                    <a:gd name="T88" fmla="*/ 8544 w 9461"/>
                    <a:gd name="T89" fmla="*/ 1176 h 2496"/>
                    <a:gd name="T90" fmla="*/ 8724 w 9461"/>
                    <a:gd name="T91" fmla="*/ 1512 h 2496"/>
                    <a:gd name="T92" fmla="*/ 9060 w 9461"/>
                    <a:gd name="T93" fmla="*/ 1908 h 2496"/>
                    <a:gd name="T94" fmla="*/ 9336 w 9461"/>
                    <a:gd name="T95" fmla="*/ 2292 h 2496"/>
                    <a:gd name="T96" fmla="*/ 9444 w 9461"/>
                    <a:gd name="T97" fmla="*/ 2496 h 249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9461"/>
                    <a:gd name="T148" fmla="*/ 0 h 2496"/>
                    <a:gd name="T149" fmla="*/ 9461 w 9461"/>
                    <a:gd name="T150" fmla="*/ 2496 h 249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9461" h="2496">
                      <a:moveTo>
                        <a:pt x="0" y="2196"/>
                      </a:moveTo>
                      <a:cubicBezTo>
                        <a:pt x="20" y="2147"/>
                        <a:pt x="29" y="2083"/>
                        <a:pt x="60" y="2040"/>
                      </a:cubicBezTo>
                      <a:cubicBezTo>
                        <a:pt x="115" y="1963"/>
                        <a:pt x="192" y="1886"/>
                        <a:pt x="252" y="1812"/>
                      </a:cubicBezTo>
                      <a:cubicBezTo>
                        <a:pt x="299" y="1755"/>
                        <a:pt x="333" y="1695"/>
                        <a:pt x="384" y="1644"/>
                      </a:cubicBezTo>
                      <a:cubicBezTo>
                        <a:pt x="408" y="1572"/>
                        <a:pt x="462" y="1506"/>
                        <a:pt x="516" y="1452"/>
                      </a:cubicBezTo>
                      <a:cubicBezTo>
                        <a:pt x="539" y="1383"/>
                        <a:pt x="511" y="1445"/>
                        <a:pt x="576" y="1380"/>
                      </a:cubicBezTo>
                      <a:cubicBezTo>
                        <a:pt x="643" y="1313"/>
                        <a:pt x="676" y="1217"/>
                        <a:pt x="756" y="1164"/>
                      </a:cubicBezTo>
                      <a:cubicBezTo>
                        <a:pt x="775" y="1106"/>
                        <a:pt x="828" y="1059"/>
                        <a:pt x="864" y="1008"/>
                      </a:cubicBezTo>
                      <a:cubicBezTo>
                        <a:pt x="943" y="895"/>
                        <a:pt x="1025" y="786"/>
                        <a:pt x="1116" y="684"/>
                      </a:cubicBezTo>
                      <a:cubicBezTo>
                        <a:pt x="1139" y="659"/>
                        <a:pt x="1169" y="640"/>
                        <a:pt x="1188" y="612"/>
                      </a:cubicBezTo>
                      <a:cubicBezTo>
                        <a:pt x="1234" y="544"/>
                        <a:pt x="1277" y="481"/>
                        <a:pt x="1332" y="420"/>
                      </a:cubicBezTo>
                      <a:cubicBezTo>
                        <a:pt x="1359" y="391"/>
                        <a:pt x="1396" y="370"/>
                        <a:pt x="1416" y="336"/>
                      </a:cubicBezTo>
                      <a:cubicBezTo>
                        <a:pt x="1459" y="264"/>
                        <a:pt x="1433" y="289"/>
                        <a:pt x="1488" y="252"/>
                      </a:cubicBezTo>
                      <a:cubicBezTo>
                        <a:pt x="1520" y="204"/>
                        <a:pt x="1552" y="156"/>
                        <a:pt x="1584" y="108"/>
                      </a:cubicBezTo>
                      <a:cubicBezTo>
                        <a:pt x="1602" y="81"/>
                        <a:pt x="1632" y="46"/>
                        <a:pt x="1632" y="12"/>
                      </a:cubicBezTo>
                      <a:cubicBezTo>
                        <a:pt x="1628" y="24"/>
                        <a:pt x="1612" y="38"/>
                        <a:pt x="1620" y="48"/>
                      </a:cubicBezTo>
                      <a:cubicBezTo>
                        <a:pt x="1633" y="65"/>
                        <a:pt x="1662" y="59"/>
                        <a:pt x="1680" y="72"/>
                      </a:cubicBezTo>
                      <a:cubicBezTo>
                        <a:pt x="1695" y="82"/>
                        <a:pt x="1722" y="145"/>
                        <a:pt x="1728" y="156"/>
                      </a:cubicBezTo>
                      <a:cubicBezTo>
                        <a:pt x="1785" y="252"/>
                        <a:pt x="1855" y="341"/>
                        <a:pt x="1920" y="432"/>
                      </a:cubicBezTo>
                      <a:cubicBezTo>
                        <a:pt x="1957" y="484"/>
                        <a:pt x="1999" y="541"/>
                        <a:pt x="2052" y="576"/>
                      </a:cubicBezTo>
                      <a:cubicBezTo>
                        <a:pt x="2075" y="646"/>
                        <a:pt x="2046" y="582"/>
                        <a:pt x="2100" y="636"/>
                      </a:cubicBezTo>
                      <a:cubicBezTo>
                        <a:pt x="2145" y="681"/>
                        <a:pt x="2214" y="773"/>
                        <a:pt x="2244" y="828"/>
                      </a:cubicBezTo>
                      <a:cubicBezTo>
                        <a:pt x="2334" y="993"/>
                        <a:pt x="2409" y="1161"/>
                        <a:pt x="2508" y="1320"/>
                      </a:cubicBezTo>
                      <a:cubicBezTo>
                        <a:pt x="2570" y="1420"/>
                        <a:pt x="2503" y="1322"/>
                        <a:pt x="2544" y="1404"/>
                      </a:cubicBezTo>
                      <a:cubicBezTo>
                        <a:pt x="2563" y="1443"/>
                        <a:pt x="2641" y="1552"/>
                        <a:pt x="2652" y="1584"/>
                      </a:cubicBezTo>
                      <a:cubicBezTo>
                        <a:pt x="2670" y="1639"/>
                        <a:pt x="2656" y="1610"/>
                        <a:pt x="2700" y="1668"/>
                      </a:cubicBezTo>
                      <a:cubicBezTo>
                        <a:pt x="2724" y="1763"/>
                        <a:pt x="2693" y="1669"/>
                        <a:pt x="2760" y="1776"/>
                      </a:cubicBezTo>
                      <a:cubicBezTo>
                        <a:pt x="2767" y="1787"/>
                        <a:pt x="2765" y="1801"/>
                        <a:pt x="2772" y="1812"/>
                      </a:cubicBezTo>
                      <a:cubicBezTo>
                        <a:pt x="2781" y="1826"/>
                        <a:pt x="2798" y="1834"/>
                        <a:pt x="2808" y="1848"/>
                      </a:cubicBezTo>
                      <a:cubicBezTo>
                        <a:pt x="2858" y="1917"/>
                        <a:pt x="2919" y="2004"/>
                        <a:pt x="2964" y="2076"/>
                      </a:cubicBezTo>
                      <a:cubicBezTo>
                        <a:pt x="3034" y="2188"/>
                        <a:pt x="2946" y="2068"/>
                        <a:pt x="3012" y="2160"/>
                      </a:cubicBezTo>
                      <a:cubicBezTo>
                        <a:pt x="3050" y="2213"/>
                        <a:pt x="3100" y="2260"/>
                        <a:pt x="3132" y="2316"/>
                      </a:cubicBezTo>
                      <a:cubicBezTo>
                        <a:pt x="3141" y="2332"/>
                        <a:pt x="3146" y="2349"/>
                        <a:pt x="3156" y="2364"/>
                      </a:cubicBezTo>
                      <a:cubicBezTo>
                        <a:pt x="3166" y="2378"/>
                        <a:pt x="3192" y="2400"/>
                        <a:pt x="3192" y="2400"/>
                      </a:cubicBezTo>
                      <a:cubicBezTo>
                        <a:pt x="3216" y="2304"/>
                        <a:pt x="3264" y="2204"/>
                        <a:pt x="3348" y="2148"/>
                      </a:cubicBezTo>
                      <a:cubicBezTo>
                        <a:pt x="3391" y="2061"/>
                        <a:pt x="3472" y="1998"/>
                        <a:pt x="3528" y="1920"/>
                      </a:cubicBezTo>
                      <a:cubicBezTo>
                        <a:pt x="3538" y="1905"/>
                        <a:pt x="3542" y="1887"/>
                        <a:pt x="3552" y="1872"/>
                      </a:cubicBezTo>
                      <a:cubicBezTo>
                        <a:pt x="3562" y="1858"/>
                        <a:pt x="3578" y="1849"/>
                        <a:pt x="3588" y="1836"/>
                      </a:cubicBezTo>
                      <a:cubicBezTo>
                        <a:pt x="3618" y="1797"/>
                        <a:pt x="3643" y="1755"/>
                        <a:pt x="3672" y="1716"/>
                      </a:cubicBezTo>
                      <a:cubicBezTo>
                        <a:pt x="3685" y="1677"/>
                        <a:pt x="3719" y="1647"/>
                        <a:pt x="3732" y="1608"/>
                      </a:cubicBezTo>
                      <a:cubicBezTo>
                        <a:pt x="3736" y="1596"/>
                        <a:pt x="3738" y="1583"/>
                        <a:pt x="3744" y="1572"/>
                      </a:cubicBezTo>
                      <a:cubicBezTo>
                        <a:pt x="3766" y="1534"/>
                        <a:pt x="3785" y="1525"/>
                        <a:pt x="3804" y="1488"/>
                      </a:cubicBezTo>
                      <a:cubicBezTo>
                        <a:pt x="3810" y="1477"/>
                        <a:pt x="3810" y="1463"/>
                        <a:pt x="3816" y="1452"/>
                      </a:cubicBezTo>
                      <a:cubicBezTo>
                        <a:pt x="3838" y="1408"/>
                        <a:pt x="3877" y="1375"/>
                        <a:pt x="3900" y="1332"/>
                      </a:cubicBezTo>
                      <a:cubicBezTo>
                        <a:pt x="3976" y="1193"/>
                        <a:pt x="3916" y="1279"/>
                        <a:pt x="3984" y="1188"/>
                      </a:cubicBezTo>
                      <a:cubicBezTo>
                        <a:pt x="4033" y="1041"/>
                        <a:pt x="4118" y="911"/>
                        <a:pt x="4200" y="780"/>
                      </a:cubicBezTo>
                      <a:cubicBezTo>
                        <a:pt x="4236" y="722"/>
                        <a:pt x="4258" y="674"/>
                        <a:pt x="4308" y="624"/>
                      </a:cubicBezTo>
                      <a:cubicBezTo>
                        <a:pt x="4324" y="577"/>
                        <a:pt x="4358" y="559"/>
                        <a:pt x="4380" y="516"/>
                      </a:cubicBezTo>
                      <a:cubicBezTo>
                        <a:pt x="4403" y="470"/>
                        <a:pt x="4414" y="446"/>
                        <a:pt x="4452" y="408"/>
                      </a:cubicBezTo>
                      <a:cubicBezTo>
                        <a:pt x="4475" y="338"/>
                        <a:pt x="4518" y="282"/>
                        <a:pt x="4548" y="216"/>
                      </a:cubicBezTo>
                      <a:cubicBezTo>
                        <a:pt x="4558" y="193"/>
                        <a:pt x="4558" y="165"/>
                        <a:pt x="4572" y="144"/>
                      </a:cubicBezTo>
                      <a:cubicBezTo>
                        <a:pt x="4588" y="120"/>
                        <a:pt x="4611" y="99"/>
                        <a:pt x="4620" y="72"/>
                      </a:cubicBezTo>
                      <a:cubicBezTo>
                        <a:pt x="4624" y="60"/>
                        <a:pt x="4625" y="47"/>
                        <a:pt x="4632" y="36"/>
                      </a:cubicBezTo>
                      <a:cubicBezTo>
                        <a:pt x="4641" y="22"/>
                        <a:pt x="4668" y="0"/>
                        <a:pt x="4668" y="0"/>
                      </a:cubicBezTo>
                      <a:cubicBezTo>
                        <a:pt x="4660" y="16"/>
                        <a:pt x="4644" y="30"/>
                        <a:pt x="4644" y="48"/>
                      </a:cubicBezTo>
                      <a:cubicBezTo>
                        <a:pt x="4644" y="62"/>
                        <a:pt x="4655" y="6"/>
                        <a:pt x="4668" y="12"/>
                      </a:cubicBezTo>
                      <a:cubicBezTo>
                        <a:pt x="4707" y="31"/>
                        <a:pt x="4716" y="84"/>
                        <a:pt x="4740" y="120"/>
                      </a:cubicBezTo>
                      <a:cubicBezTo>
                        <a:pt x="4817" y="235"/>
                        <a:pt x="4892" y="405"/>
                        <a:pt x="5004" y="480"/>
                      </a:cubicBezTo>
                      <a:cubicBezTo>
                        <a:pt x="5066" y="574"/>
                        <a:pt x="5146" y="650"/>
                        <a:pt x="5208" y="744"/>
                      </a:cubicBezTo>
                      <a:cubicBezTo>
                        <a:pt x="5217" y="758"/>
                        <a:pt x="5234" y="766"/>
                        <a:pt x="5244" y="780"/>
                      </a:cubicBezTo>
                      <a:cubicBezTo>
                        <a:pt x="5254" y="795"/>
                        <a:pt x="5258" y="813"/>
                        <a:pt x="5268" y="828"/>
                      </a:cubicBezTo>
                      <a:cubicBezTo>
                        <a:pt x="5338" y="933"/>
                        <a:pt x="5414" y="1035"/>
                        <a:pt x="5484" y="1140"/>
                      </a:cubicBezTo>
                      <a:cubicBezTo>
                        <a:pt x="5514" y="1186"/>
                        <a:pt x="5515" y="1238"/>
                        <a:pt x="5544" y="1284"/>
                      </a:cubicBezTo>
                      <a:cubicBezTo>
                        <a:pt x="5604" y="1380"/>
                        <a:pt x="5664" y="1476"/>
                        <a:pt x="5724" y="1572"/>
                      </a:cubicBezTo>
                      <a:cubicBezTo>
                        <a:pt x="5733" y="1587"/>
                        <a:pt x="5737" y="1606"/>
                        <a:pt x="5748" y="1620"/>
                      </a:cubicBezTo>
                      <a:cubicBezTo>
                        <a:pt x="5762" y="1638"/>
                        <a:pt x="5781" y="1651"/>
                        <a:pt x="5796" y="1668"/>
                      </a:cubicBezTo>
                      <a:cubicBezTo>
                        <a:pt x="5876" y="1762"/>
                        <a:pt x="5716" y="1624"/>
                        <a:pt x="5892" y="1800"/>
                      </a:cubicBezTo>
                      <a:cubicBezTo>
                        <a:pt x="5967" y="1875"/>
                        <a:pt x="6047" y="1954"/>
                        <a:pt x="6108" y="2040"/>
                      </a:cubicBezTo>
                      <a:cubicBezTo>
                        <a:pt x="6196" y="2163"/>
                        <a:pt x="6042" y="1954"/>
                        <a:pt x="6168" y="2136"/>
                      </a:cubicBezTo>
                      <a:cubicBezTo>
                        <a:pt x="6191" y="2169"/>
                        <a:pt x="6240" y="2232"/>
                        <a:pt x="6240" y="2232"/>
                      </a:cubicBezTo>
                      <a:cubicBezTo>
                        <a:pt x="6271" y="2325"/>
                        <a:pt x="6327" y="2403"/>
                        <a:pt x="6396" y="2472"/>
                      </a:cubicBezTo>
                      <a:cubicBezTo>
                        <a:pt x="6404" y="2422"/>
                        <a:pt x="6413" y="2347"/>
                        <a:pt x="6444" y="2304"/>
                      </a:cubicBezTo>
                      <a:cubicBezTo>
                        <a:pt x="6558" y="2145"/>
                        <a:pt x="6430" y="2373"/>
                        <a:pt x="6528" y="2196"/>
                      </a:cubicBezTo>
                      <a:cubicBezTo>
                        <a:pt x="6584" y="2096"/>
                        <a:pt x="6651" y="2000"/>
                        <a:pt x="6720" y="1908"/>
                      </a:cubicBezTo>
                      <a:cubicBezTo>
                        <a:pt x="6738" y="1855"/>
                        <a:pt x="6773" y="1832"/>
                        <a:pt x="6804" y="1788"/>
                      </a:cubicBezTo>
                      <a:cubicBezTo>
                        <a:pt x="6832" y="1748"/>
                        <a:pt x="6850" y="1697"/>
                        <a:pt x="6876" y="1656"/>
                      </a:cubicBezTo>
                      <a:cubicBezTo>
                        <a:pt x="6914" y="1596"/>
                        <a:pt x="6954" y="1533"/>
                        <a:pt x="6996" y="1476"/>
                      </a:cubicBezTo>
                      <a:cubicBezTo>
                        <a:pt x="7019" y="1407"/>
                        <a:pt x="7072" y="1342"/>
                        <a:pt x="7116" y="1284"/>
                      </a:cubicBezTo>
                      <a:cubicBezTo>
                        <a:pt x="7132" y="1236"/>
                        <a:pt x="7128" y="1241"/>
                        <a:pt x="7164" y="1188"/>
                      </a:cubicBezTo>
                      <a:cubicBezTo>
                        <a:pt x="7187" y="1155"/>
                        <a:pt x="7236" y="1092"/>
                        <a:pt x="7236" y="1092"/>
                      </a:cubicBezTo>
                      <a:cubicBezTo>
                        <a:pt x="7266" y="1003"/>
                        <a:pt x="7334" y="925"/>
                        <a:pt x="7392" y="852"/>
                      </a:cubicBezTo>
                      <a:cubicBezTo>
                        <a:pt x="7426" y="718"/>
                        <a:pt x="7517" y="616"/>
                        <a:pt x="7572" y="492"/>
                      </a:cubicBezTo>
                      <a:cubicBezTo>
                        <a:pt x="7614" y="397"/>
                        <a:pt x="7615" y="287"/>
                        <a:pt x="7656" y="192"/>
                      </a:cubicBezTo>
                      <a:cubicBezTo>
                        <a:pt x="7678" y="140"/>
                        <a:pt x="7715" y="98"/>
                        <a:pt x="7740" y="48"/>
                      </a:cubicBezTo>
                      <a:cubicBezTo>
                        <a:pt x="7765" y="124"/>
                        <a:pt x="7824" y="179"/>
                        <a:pt x="7872" y="240"/>
                      </a:cubicBezTo>
                      <a:cubicBezTo>
                        <a:pt x="7932" y="317"/>
                        <a:pt x="7986" y="396"/>
                        <a:pt x="8052" y="468"/>
                      </a:cubicBezTo>
                      <a:cubicBezTo>
                        <a:pt x="8083" y="501"/>
                        <a:pt x="8128" y="524"/>
                        <a:pt x="8148" y="564"/>
                      </a:cubicBezTo>
                      <a:cubicBezTo>
                        <a:pt x="8240" y="749"/>
                        <a:pt x="8382" y="909"/>
                        <a:pt x="8496" y="1080"/>
                      </a:cubicBezTo>
                      <a:cubicBezTo>
                        <a:pt x="8509" y="1099"/>
                        <a:pt x="8522" y="1119"/>
                        <a:pt x="8532" y="1140"/>
                      </a:cubicBezTo>
                      <a:cubicBezTo>
                        <a:pt x="8538" y="1151"/>
                        <a:pt x="8538" y="1165"/>
                        <a:pt x="8544" y="1176"/>
                      </a:cubicBezTo>
                      <a:cubicBezTo>
                        <a:pt x="8577" y="1237"/>
                        <a:pt x="8619" y="1295"/>
                        <a:pt x="8652" y="1356"/>
                      </a:cubicBezTo>
                      <a:cubicBezTo>
                        <a:pt x="8679" y="1406"/>
                        <a:pt x="8696" y="1462"/>
                        <a:pt x="8724" y="1512"/>
                      </a:cubicBezTo>
                      <a:cubicBezTo>
                        <a:pt x="8786" y="1623"/>
                        <a:pt x="8880" y="1720"/>
                        <a:pt x="8964" y="1812"/>
                      </a:cubicBezTo>
                      <a:cubicBezTo>
                        <a:pt x="8995" y="1845"/>
                        <a:pt x="9040" y="1868"/>
                        <a:pt x="9060" y="1908"/>
                      </a:cubicBezTo>
                      <a:cubicBezTo>
                        <a:pt x="9091" y="1970"/>
                        <a:pt x="9140" y="2008"/>
                        <a:pt x="9180" y="2064"/>
                      </a:cubicBezTo>
                      <a:cubicBezTo>
                        <a:pt x="9234" y="2139"/>
                        <a:pt x="9283" y="2217"/>
                        <a:pt x="9336" y="2292"/>
                      </a:cubicBezTo>
                      <a:cubicBezTo>
                        <a:pt x="9377" y="2351"/>
                        <a:pt x="9416" y="2412"/>
                        <a:pt x="9456" y="2472"/>
                      </a:cubicBezTo>
                      <a:cubicBezTo>
                        <a:pt x="9461" y="2479"/>
                        <a:pt x="9448" y="2488"/>
                        <a:pt x="9444" y="2496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19" name="Freeform 178"/>
                <p:cNvSpPr>
                  <a:spLocks/>
                </p:cNvSpPr>
                <p:nvPr/>
              </p:nvSpPr>
              <p:spPr bwMode="auto">
                <a:xfrm>
                  <a:off x="6921" y="1674"/>
                  <a:ext cx="379" cy="197"/>
                </a:xfrm>
                <a:custGeom>
                  <a:avLst/>
                  <a:gdLst>
                    <a:gd name="T0" fmla="*/ 60 w 9461"/>
                    <a:gd name="T1" fmla="*/ 2040 h 2496"/>
                    <a:gd name="T2" fmla="*/ 384 w 9461"/>
                    <a:gd name="T3" fmla="*/ 1644 h 2496"/>
                    <a:gd name="T4" fmla="*/ 576 w 9461"/>
                    <a:gd name="T5" fmla="*/ 1380 h 2496"/>
                    <a:gd name="T6" fmla="*/ 864 w 9461"/>
                    <a:gd name="T7" fmla="*/ 1008 h 2496"/>
                    <a:gd name="T8" fmla="*/ 1188 w 9461"/>
                    <a:gd name="T9" fmla="*/ 612 h 2496"/>
                    <a:gd name="T10" fmla="*/ 1416 w 9461"/>
                    <a:gd name="T11" fmla="*/ 336 h 2496"/>
                    <a:gd name="T12" fmla="*/ 1584 w 9461"/>
                    <a:gd name="T13" fmla="*/ 108 h 2496"/>
                    <a:gd name="T14" fmla="*/ 1620 w 9461"/>
                    <a:gd name="T15" fmla="*/ 48 h 2496"/>
                    <a:gd name="T16" fmla="*/ 1728 w 9461"/>
                    <a:gd name="T17" fmla="*/ 156 h 2496"/>
                    <a:gd name="T18" fmla="*/ 2052 w 9461"/>
                    <a:gd name="T19" fmla="*/ 576 h 2496"/>
                    <a:gd name="T20" fmla="*/ 2244 w 9461"/>
                    <a:gd name="T21" fmla="*/ 828 h 2496"/>
                    <a:gd name="T22" fmla="*/ 2544 w 9461"/>
                    <a:gd name="T23" fmla="*/ 1404 h 2496"/>
                    <a:gd name="T24" fmla="*/ 2700 w 9461"/>
                    <a:gd name="T25" fmla="*/ 1668 h 2496"/>
                    <a:gd name="T26" fmla="*/ 2772 w 9461"/>
                    <a:gd name="T27" fmla="*/ 1812 h 2496"/>
                    <a:gd name="T28" fmla="*/ 2964 w 9461"/>
                    <a:gd name="T29" fmla="*/ 2076 h 2496"/>
                    <a:gd name="T30" fmla="*/ 3132 w 9461"/>
                    <a:gd name="T31" fmla="*/ 2316 h 2496"/>
                    <a:gd name="T32" fmla="*/ 3192 w 9461"/>
                    <a:gd name="T33" fmla="*/ 2400 h 2496"/>
                    <a:gd name="T34" fmla="*/ 3528 w 9461"/>
                    <a:gd name="T35" fmla="*/ 1920 h 2496"/>
                    <a:gd name="T36" fmla="*/ 3588 w 9461"/>
                    <a:gd name="T37" fmla="*/ 1836 h 2496"/>
                    <a:gd name="T38" fmla="*/ 3732 w 9461"/>
                    <a:gd name="T39" fmla="*/ 1608 h 2496"/>
                    <a:gd name="T40" fmla="*/ 3804 w 9461"/>
                    <a:gd name="T41" fmla="*/ 1488 h 2496"/>
                    <a:gd name="T42" fmla="*/ 3900 w 9461"/>
                    <a:gd name="T43" fmla="*/ 1332 h 2496"/>
                    <a:gd name="T44" fmla="*/ 4200 w 9461"/>
                    <a:gd name="T45" fmla="*/ 780 h 2496"/>
                    <a:gd name="T46" fmla="*/ 4380 w 9461"/>
                    <a:gd name="T47" fmla="*/ 516 h 2496"/>
                    <a:gd name="T48" fmla="*/ 4548 w 9461"/>
                    <a:gd name="T49" fmla="*/ 216 h 2496"/>
                    <a:gd name="T50" fmla="*/ 4620 w 9461"/>
                    <a:gd name="T51" fmla="*/ 72 h 2496"/>
                    <a:gd name="T52" fmla="*/ 4668 w 9461"/>
                    <a:gd name="T53" fmla="*/ 0 h 2496"/>
                    <a:gd name="T54" fmla="*/ 4668 w 9461"/>
                    <a:gd name="T55" fmla="*/ 12 h 2496"/>
                    <a:gd name="T56" fmla="*/ 5004 w 9461"/>
                    <a:gd name="T57" fmla="*/ 480 h 2496"/>
                    <a:gd name="T58" fmla="*/ 5244 w 9461"/>
                    <a:gd name="T59" fmla="*/ 780 h 2496"/>
                    <a:gd name="T60" fmla="*/ 5484 w 9461"/>
                    <a:gd name="T61" fmla="*/ 1140 h 2496"/>
                    <a:gd name="T62" fmla="*/ 5724 w 9461"/>
                    <a:gd name="T63" fmla="*/ 1572 h 2496"/>
                    <a:gd name="T64" fmla="*/ 5796 w 9461"/>
                    <a:gd name="T65" fmla="*/ 1668 h 2496"/>
                    <a:gd name="T66" fmla="*/ 6108 w 9461"/>
                    <a:gd name="T67" fmla="*/ 2040 h 2496"/>
                    <a:gd name="T68" fmla="*/ 6240 w 9461"/>
                    <a:gd name="T69" fmla="*/ 2232 h 2496"/>
                    <a:gd name="T70" fmla="*/ 6444 w 9461"/>
                    <a:gd name="T71" fmla="*/ 2304 h 2496"/>
                    <a:gd name="T72" fmla="*/ 6720 w 9461"/>
                    <a:gd name="T73" fmla="*/ 1908 h 2496"/>
                    <a:gd name="T74" fmla="*/ 6876 w 9461"/>
                    <a:gd name="T75" fmla="*/ 1656 h 2496"/>
                    <a:gd name="T76" fmla="*/ 7116 w 9461"/>
                    <a:gd name="T77" fmla="*/ 1284 h 2496"/>
                    <a:gd name="T78" fmla="*/ 7236 w 9461"/>
                    <a:gd name="T79" fmla="*/ 1092 h 2496"/>
                    <a:gd name="T80" fmla="*/ 7572 w 9461"/>
                    <a:gd name="T81" fmla="*/ 492 h 2496"/>
                    <a:gd name="T82" fmla="*/ 7740 w 9461"/>
                    <a:gd name="T83" fmla="*/ 48 h 2496"/>
                    <a:gd name="T84" fmla="*/ 8052 w 9461"/>
                    <a:gd name="T85" fmla="*/ 468 h 2496"/>
                    <a:gd name="T86" fmla="*/ 8496 w 9461"/>
                    <a:gd name="T87" fmla="*/ 1080 h 2496"/>
                    <a:gd name="T88" fmla="*/ 8544 w 9461"/>
                    <a:gd name="T89" fmla="*/ 1176 h 2496"/>
                    <a:gd name="T90" fmla="*/ 8724 w 9461"/>
                    <a:gd name="T91" fmla="*/ 1512 h 2496"/>
                    <a:gd name="T92" fmla="*/ 9060 w 9461"/>
                    <a:gd name="T93" fmla="*/ 1908 h 2496"/>
                    <a:gd name="T94" fmla="*/ 9336 w 9461"/>
                    <a:gd name="T95" fmla="*/ 2292 h 2496"/>
                    <a:gd name="T96" fmla="*/ 9444 w 9461"/>
                    <a:gd name="T97" fmla="*/ 2496 h 249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9461"/>
                    <a:gd name="T148" fmla="*/ 0 h 2496"/>
                    <a:gd name="T149" fmla="*/ 9461 w 9461"/>
                    <a:gd name="T150" fmla="*/ 2496 h 249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9461" h="2496">
                      <a:moveTo>
                        <a:pt x="0" y="2196"/>
                      </a:moveTo>
                      <a:cubicBezTo>
                        <a:pt x="20" y="2147"/>
                        <a:pt x="29" y="2083"/>
                        <a:pt x="60" y="2040"/>
                      </a:cubicBezTo>
                      <a:cubicBezTo>
                        <a:pt x="115" y="1963"/>
                        <a:pt x="192" y="1886"/>
                        <a:pt x="252" y="1812"/>
                      </a:cubicBezTo>
                      <a:cubicBezTo>
                        <a:pt x="299" y="1755"/>
                        <a:pt x="333" y="1695"/>
                        <a:pt x="384" y="1644"/>
                      </a:cubicBezTo>
                      <a:cubicBezTo>
                        <a:pt x="408" y="1572"/>
                        <a:pt x="462" y="1506"/>
                        <a:pt x="516" y="1452"/>
                      </a:cubicBezTo>
                      <a:cubicBezTo>
                        <a:pt x="539" y="1383"/>
                        <a:pt x="511" y="1445"/>
                        <a:pt x="576" y="1380"/>
                      </a:cubicBezTo>
                      <a:cubicBezTo>
                        <a:pt x="643" y="1313"/>
                        <a:pt x="676" y="1217"/>
                        <a:pt x="756" y="1164"/>
                      </a:cubicBezTo>
                      <a:cubicBezTo>
                        <a:pt x="775" y="1106"/>
                        <a:pt x="828" y="1059"/>
                        <a:pt x="864" y="1008"/>
                      </a:cubicBezTo>
                      <a:cubicBezTo>
                        <a:pt x="943" y="895"/>
                        <a:pt x="1025" y="786"/>
                        <a:pt x="1116" y="684"/>
                      </a:cubicBezTo>
                      <a:cubicBezTo>
                        <a:pt x="1139" y="659"/>
                        <a:pt x="1169" y="640"/>
                        <a:pt x="1188" y="612"/>
                      </a:cubicBezTo>
                      <a:cubicBezTo>
                        <a:pt x="1234" y="544"/>
                        <a:pt x="1277" y="481"/>
                        <a:pt x="1332" y="420"/>
                      </a:cubicBezTo>
                      <a:cubicBezTo>
                        <a:pt x="1359" y="391"/>
                        <a:pt x="1396" y="370"/>
                        <a:pt x="1416" y="336"/>
                      </a:cubicBezTo>
                      <a:cubicBezTo>
                        <a:pt x="1459" y="264"/>
                        <a:pt x="1433" y="289"/>
                        <a:pt x="1488" y="252"/>
                      </a:cubicBezTo>
                      <a:cubicBezTo>
                        <a:pt x="1520" y="204"/>
                        <a:pt x="1552" y="156"/>
                        <a:pt x="1584" y="108"/>
                      </a:cubicBezTo>
                      <a:cubicBezTo>
                        <a:pt x="1602" y="81"/>
                        <a:pt x="1632" y="46"/>
                        <a:pt x="1632" y="12"/>
                      </a:cubicBezTo>
                      <a:cubicBezTo>
                        <a:pt x="1628" y="24"/>
                        <a:pt x="1612" y="38"/>
                        <a:pt x="1620" y="48"/>
                      </a:cubicBezTo>
                      <a:cubicBezTo>
                        <a:pt x="1633" y="65"/>
                        <a:pt x="1662" y="59"/>
                        <a:pt x="1680" y="72"/>
                      </a:cubicBezTo>
                      <a:cubicBezTo>
                        <a:pt x="1695" y="82"/>
                        <a:pt x="1722" y="145"/>
                        <a:pt x="1728" y="156"/>
                      </a:cubicBezTo>
                      <a:cubicBezTo>
                        <a:pt x="1785" y="252"/>
                        <a:pt x="1855" y="341"/>
                        <a:pt x="1920" y="432"/>
                      </a:cubicBezTo>
                      <a:cubicBezTo>
                        <a:pt x="1957" y="484"/>
                        <a:pt x="1999" y="541"/>
                        <a:pt x="2052" y="576"/>
                      </a:cubicBezTo>
                      <a:cubicBezTo>
                        <a:pt x="2075" y="646"/>
                        <a:pt x="2046" y="582"/>
                        <a:pt x="2100" y="636"/>
                      </a:cubicBezTo>
                      <a:cubicBezTo>
                        <a:pt x="2145" y="681"/>
                        <a:pt x="2214" y="773"/>
                        <a:pt x="2244" y="828"/>
                      </a:cubicBezTo>
                      <a:cubicBezTo>
                        <a:pt x="2334" y="993"/>
                        <a:pt x="2409" y="1161"/>
                        <a:pt x="2508" y="1320"/>
                      </a:cubicBezTo>
                      <a:cubicBezTo>
                        <a:pt x="2570" y="1420"/>
                        <a:pt x="2503" y="1322"/>
                        <a:pt x="2544" y="1404"/>
                      </a:cubicBezTo>
                      <a:cubicBezTo>
                        <a:pt x="2563" y="1443"/>
                        <a:pt x="2641" y="1552"/>
                        <a:pt x="2652" y="1584"/>
                      </a:cubicBezTo>
                      <a:cubicBezTo>
                        <a:pt x="2670" y="1639"/>
                        <a:pt x="2656" y="1610"/>
                        <a:pt x="2700" y="1668"/>
                      </a:cubicBezTo>
                      <a:cubicBezTo>
                        <a:pt x="2724" y="1763"/>
                        <a:pt x="2693" y="1669"/>
                        <a:pt x="2760" y="1776"/>
                      </a:cubicBezTo>
                      <a:cubicBezTo>
                        <a:pt x="2767" y="1787"/>
                        <a:pt x="2765" y="1801"/>
                        <a:pt x="2772" y="1812"/>
                      </a:cubicBezTo>
                      <a:cubicBezTo>
                        <a:pt x="2781" y="1826"/>
                        <a:pt x="2798" y="1834"/>
                        <a:pt x="2808" y="1848"/>
                      </a:cubicBezTo>
                      <a:cubicBezTo>
                        <a:pt x="2858" y="1917"/>
                        <a:pt x="2919" y="2004"/>
                        <a:pt x="2964" y="2076"/>
                      </a:cubicBezTo>
                      <a:cubicBezTo>
                        <a:pt x="3034" y="2188"/>
                        <a:pt x="2946" y="2068"/>
                        <a:pt x="3012" y="2160"/>
                      </a:cubicBezTo>
                      <a:cubicBezTo>
                        <a:pt x="3050" y="2213"/>
                        <a:pt x="3100" y="2260"/>
                        <a:pt x="3132" y="2316"/>
                      </a:cubicBezTo>
                      <a:cubicBezTo>
                        <a:pt x="3141" y="2332"/>
                        <a:pt x="3146" y="2349"/>
                        <a:pt x="3156" y="2364"/>
                      </a:cubicBezTo>
                      <a:cubicBezTo>
                        <a:pt x="3166" y="2378"/>
                        <a:pt x="3192" y="2400"/>
                        <a:pt x="3192" y="2400"/>
                      </a:cubicBezTo>
                      <a:cubicBezTo>
                        <a:pt x="3216" y="2304"/>
                        <a:pt x="3264" y="2204"/>
                        <a:pt x="3348" y="2148"/>
                      </a:cubicBezTo>
                      <a:cubicBezTo>
                        <a:pt x="3391" y="2061"/>
                        <a:pt x="3472" y="1998"/>
                        <a:pt x="3528" y="1920"/>
                      </a:cubicBezTo>
                      <a:cubicBezTo>
                        <a:pt x="3538" y="1905"/>
                        <a:pt x="3542" y="1887"/>
                        <a:pt x="3552" y="1872"/>
                      </a:cubicBezTo>
                      <a:cubicBezTo>
                        <a:pt x="3562" y="1858"/>
                        <a:pt x="3578" y="1849"/>
                        <a:pt x="3588" y="1836"/>
                      </a:cubicBezTo>
                      <a:cubicBezTo>
                        <a:pt x="3618" y="1797"/>
                        <a:pt x="3643" y="1755"/>
                        <a:pt x="3672" y="1716"/>
                      </a:cubicBezTo>
                      <a:cubicBezTo>
                        <a:pt x="3685" y="1677"/>
                        <a:pt x="3719" y="1647"/>
                        <a:pt x="3732" y="1608"/>
                      </a:cubicBezTo>
                      <a:cubicBezTo>
                        <a:pt x="3736" y="1596"/>
                        <a:pt x="3738" y="1583"/>
                        <a:pt x="3744" y="1572"/>
                      </a:cubicBezTo>
                      <a:cubicBezTo>
                        <a:pt x="3766" y="1534"/>
                        <a:pt x="3785" y="1525"/>
                        <a:pt x="3804" y="1488"/>
                      </a:cubicBezTo>
                      <a:cubicBezTo>
                        <a:pt x="3810" y="1477"/>
                        <a:pt x="3810" y="1463"/>
                        <a:pt x="3816" y="1452"/>
                      </a:cubicBezTo>
                      <a:cubicBezTo>
                        <a:pt x="3838" y="1408"/>
                        <a:pt x="3877" y="1375"/>
                        <a:pt x="3900" y="1332"/>
                      </a:cubicBezTo>
                      <a:cubicBezTo>
                        <a:pt x="3976" y="1193"/>
                        <a:pt x="3916" y="1279"/>
                        <a:pt x="3984" y="1188"/>
                      </a:cubicBezTo>
                      <a:cubicBezTo>
                        <a:pt x="4033" y="1041"/>
                        <a:pt x="4118" y="911"/>
                        <a:pt x="4200" y="780"/>
                      </a:cubicBezTo>
                      <a:cubicBezTo>
                        <a:pt x="4236" y="722"/>
                        <a:pt x="4258" y="674"/>
                        <a:pt x="4308" y="624"/>
                      </a:cubicBezTo>
                      <a:cubicBezTo>
                        <a:pt x="4324" y="577"/>
                        <a:pt x="4358" y="559"/>
                        <a:pt x="4380" y="516"/>
                      </a:cubicBezTo>
                      <a:cubicBezTo>
                        <a:pt x="4403" y="470"/>
                        <a:pt x="4414" y="446"/>
                        <a:pt x="4452" y="408"/>
                      </a:cubicBezTo>
                      <a:cubicBezTo>
                        <a:pt x="4475" y="338"/>
                        <a:pt x="4518" y="282"/>
                        <a:pt x="4548" y="216"/>
                      </a:cubicBezTo>
                      <a:cubicBezTo>
                        <a:pt x="4558" y="193"/>
                        <a:pt x="4558" y="165"/>
                        <a:pt x="4572" y="144"/>
                      </a:cubicBezTo>
                      <a:cubicBezTo>
                        <a:pt x="4588" y="120"/>
                        <a:pt x="4611" y="99"/>
                        <a:pt x="4620" y="72"/>
                      </a:cubicBezTo>
                      <a:cubicBezTo>
                        <a:pt x="4624" y="60"/>
                        <a:pt x="4625" y="47"/>
                        <a:pt x="4632" y="36"/>
                      </a:cubicBezTo>
                      <a:cubicBezTo>
                        <a:pt x="4641" y="22"/>
                        <a:pt x="4668" y="0"/>
                        <a:pt x="4668" y="0"/>
                      </a:cubicBezTo>
                      <a:cubicBezTo>
                        <a:pt x="4660" y="16"/>
                        <a:pt x="4644" y="30"/>
                        <a:pt x="4644" y="48"/>
                      </a:cubicBezTo>
                      <a:cubicBezTo>
                        <a:pt x="4644" y="62"/>
                        <a:pt x="4655" y="6"/>
                        <a:pt x="4668" y="12"/>
                      </a:cubicBezTo>
                      <a:cubicBezTo>
                        <a:pt x="4707" y="31"/>
                        <a:pt x="4716" y="84"/>
                        <a:pt x="4740" y="120"/>
                      </a:cubicBezTo>
                      <a:cubicBezTo>
                        <a:pt x="4817" y="235"/>
                        <a:pt x="4892" y="405"/>
                        <a:pt x="5004" y="480"/>
                      </a:cubicBezTo>
                      <a:cubicBezTo>
                        <a:pt x="5066" y="574"/>
                        <a:pt x="5146" y="650"/>
                        <a:pt x="5208" y="744"/>
                      </a:cubicBezTo>
                      <a:cubicBezTo>
                        <a:pt x="5217" y="758"/>
                        <a:pt x="5234" y="766"/>
                        <a:pt x="5244" y="780"/>
                      </a:cubicBezTo>
                      <a:cubicBezTo>
                        <a:pt x="5254" y="795"/>
                        <a:pt x="5258" y="813"/>
                        <a:pt x="5268" y="828"/>
                      </a:cubicBezTo>
                      <a:cubicBezTo>
                        <a:pt x="5338" y="933"/>
                        <a:pt x="5414" y="1035"/>
                        <a:pt x="5484" y="1140"/>
                      </a:cubicBezTo>
                      <a:cubicBezTo>
                        <a:pt x="5514" y="1186"/>
                        <a:pt x="5515" y="1238"/>
                        <a:pt x="5544" y="1284"/>
                      </a:cubicBezTo>
                      <a:cubicBezTo>
                        <a:pt x="5604" y="1380"/>
                        <a:pt x="5664" y="1476"/>
                        <a:pt x="5724" y="1572"/>
                      </a:cubicBezTo>
                      <a:cubicBezTo>
                        <a:pt x="5733" y="1587"/>
                        <a:pt x="5737" y="1606"/>
                        <a:pt x="5748" y="1620"/>
                      </a:cubicBezTo>
                      <a:cubicBezTo>
                        <a:pt x="5762" y="1638"/>
                        <a:pt x="5781" y="1651"/>
                        <a:pt x="5796" y="1668"/>
                      </a:cubicBezTo>
                      <a:cubicBezTo>
                        <a:pt x="5876" y="1762"/>
                        <a:pt x="5716" y="1624"/>
                        <a:pt x="5892" y="1800"/>
                      </a:cubicBezTo>
                      <a:cubicBezTo>
                        <a:pt x="5967" y="1875"/>
                        <a:pt x="6047" y="1954"/>
                        <a:pt x="6108" y="2040"/>
                      </a:cubicBezTo>
                      <a:cubicBezTo>
                        <a:pt x="6196" y="2163"/>
                        <a:pt x="6042" y="1954"/>
                        <a:pt x="6168" y="2136"/>
                      </a:cubicBezTo>
                      <a:cubicBezTo>
                        <a:pt x="6191" y="2169"/>
                        <a:pt x="6240" y="2232"/>
                        <a:pt x="6240" y="2232"/>
                      </a:cubicBezTo>
                      <a:cubicBezTo>
                        <a:pt x="6271" y="2325"/>
                        <a:pt x="6327" y="2403"/>
                        <a:pt x="6396" y="2472"/>
                      </a:cubicBezTo>
                      <a:cubicBezTo>
                        <a:pt x="6404" y="2422"/>
                        <a:pt x="6413" y="2347"/>
                        <a:pt x="6444" y="2304"/>
                      </a:cubicBezTo>
                      <a:cubicBezTo>
                        <a:pt x="6558" y="2145"/>
                        <a:pt x="6430" y="2373"/>
                        <a:pt x="6528" y="2196"/>
                      </a:cubicBezTo>
                      <a:cubicBezTo>
                        <a:pt x="6584" y="2096"/>
                        <a:pt x="6651" y="2000"/>
                        <a:pt x="6720" y="1908"/>
                      </a:cubicBezTo>
                      <a:cubicBezTo>
                        <a:pt x="6738" y="1855"/>
                        <a:pt x="6773" y="1832"/>
                        <a:pt x="6804" y="1788"/>
                      </a:cubicBezTo>
                      <a:cubicBezTo>
                        <a:pt x="6832" y="1748"/>
                        <a:pt x="6850" y="1697"/>
                        <a:pt x="6876" y="1656"/>
                      </a:cubicBezTo>
                      <a:cubicBezTo>
                        <a:pt x="6914" y="1596"/>
                        <a:pt x="6954" y="1533"/>
                        <a:pt x="6996" y="1476"/>
                      </a:cubicBezTo>
                      <a:cubicBezTo>
                        <a:pt x="7019" y="1407"/>
                        <a:pt x="7072" y="1342"/>
                        <a:pt x="7116" y="1284"/>
                      </a:cubicBezTo>
                      <a:cubicBezTo>
                        <a:pt x="7132" y="1236"/>
                        <a:pt x="7128" y="1241"/>
                        <a:pt x="7164" y="1188"/>
                      </a:cubicBezTo>
                      <a:cubicBezTo>
                        <a:pt x="7187" y="1155"/>
                        <a:pt x="7236" y="1092"/>
                        <a:pt x="7236" y="1092"/>
                      </a:cubicBezTo>
                      <a:cubicBezTo>
                        <a:pt x="7266" y="1003"/>
                        <a:pt x="7334" y="925"/>
                        <a:pt x="7392" y="852"/>
                      </a:cubicBezTo>
                      <a:cubicBezTo>
                        <a:pt x="7426" y="718"/>
                        <a:pt x="7517" y="616"/>
                        <a:pt x="7572" y="492"/>
                      </a:cubicBezTo>
                      <a:cubicBezTo>
                        <a:pt x="7614" y="397"/>
                        <a:pt x="7615" y="287"/>
                        <a:pt x="7656" y="192"/>
                      </a:cubicBezTo>
                      <a:cubicBezTo>
                        <a:pt x="7678" y="140"/>
                        <a:pt x="7715" y="98"/>
                        <a:pt x="7740" y="48"/>
                      </a:cubicBezTo>
                      <a:cubicBezTo>
                        <a:pt x="7765" y="124"/>
                        <a:pt x="7824" y="179"/>
                        <a:pt x="7872" y="240"/>
                      </a:cubicBezTo>
                      <a:cubicBezTo>
                        <a:pt x="7932" y="317"/>
                        <a:pt x="7986" y="396"/>
                        <a:pt x="8052" y="468"/>
                      </a:cubicBezTo>
                      <a:cubicBezTo>
                        <a:pt x="8083" y="501"/>
                        <a:pt x="8128" y="524"/>
                        <a:pt x="8148" y="564"/>
                      </a:cubicBezTo>
                      <a:cubicBezTo>
                        <a:pt x="8240" y="749"/>
                        <a:pt x="8382" y="909"/>
                        <a:pt x="8496" y="1080"/>
                      </a:cubicBezTo>
                      <a:cubicBezTo>
                        <a:pt x="8509" y="1099"/>
                        <a:pt x="8522" y="1119"/>
                        <a:pt x="8532" y="1140"/>
                      </a:cubicBezTo>
                      <a:cubicBezTo>
                        <a:pt x="8538" y="1151"/>
                        <a:pt x="8538" y="1165"/>
                        <a:pt x="8544" y="1176"/>
                      </a:cubicBezTo>
                      <a:cubicBezTo>
                        <a:pt x="8577" y="1237"/>
                        <a:pt x="8619" y="1295"/>
                        <a:pt x="8652" y="1356"/>
                      </a:cubicBezTo>
                      <a:cubicBezTo>
                        <a:pt x="8679" y="1406"/>
                        <a:pt x="8696" y="1462"/>
                        <a:pt x="8724" y="1512"/>
                      </a:cubicBezTo>
                      <a:cubicBezTo>
                        <a:pt x="8786" y="1623"/>
                        <a:pt x="8880" y="1720"/>
                        <a:pt x="8964" y="1812"/>
                      </a:cubicBezTo>
                      <a:cubicBezTo>
                        <a:pt x="8995" y="1845"/>
                        <a:pt x="9040" y="1868"/>
                        <a:pt x="9060" y="1908"/>
                      </a:cubicBezTo>
                      <a:cubicBezTo>
                        <a:pt x="9091" y="1970"/>
                        <a:pt x="9140" y="2008"/>
                        <a:pt x="9180" y="2064"/>
                      </a:cubicBezTo>
                      <a:cubicBezTo>
                        <a:pt x="9234" y="2139"/>
                        <a:pt x="9283" y="2217"/>
                        <a:pt x="9336" y="2292"/>
                      </a:cubicBezTo>
                      <a:cubicBezTo>
                        <a:pt x="9377" y="2351"/>
                        <a:pt x="9416" y="2412"/>
                        <a:pt x="9456" y="2472"/>
                      </a:cubicBezTo>
                      <a:cubicBezTo>
                        <a:pt x="9461" y="2479"/>
                        <a:pt x="9448" y="2488"/>
                        <a:pt x="9444" y="2496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1220" name="Freeform 179"/>
              <p:cNvSpPr>
                <a:spLocks/>
              </p:cNvSpPr>
              <p:nvPr/>
            </p:nvSpPr>
            <p:spPr bwMode="auto">
              <a:xfrm>
                <a:off x="8038" y="495"/>
                <a:ext cx="370" cy="174"/>
              </a:xfrm>
              <a:custGeom>
                <a:avLst/>
                <a:gdLst>
                  <a:gd name="T0" fmla="*/ 60 w 9461"/>
                  <a:gd name="T1" fmla="*/ 2040 h 2496"/>
                  <a:gd name="T2" fmla="*/ 384 w 9461"/>
                  <a:gd name="T3" fmla="*/ 1644 h 2496"/>
                  <a:gd name="T4" fmla="*/ 576 w 9461"/>
                  <a:gd name="T5" fmla="*/ 1380 h 2496"/>
                  <a:gd name="T6" fmla="*/ 864 w 9461"/>
                  <a:gd name="T7" fmla="*/ 1008 h 2496"/>
                  <a:gd name="T8" fmla="*/ 1188 w 9461"/>
                  <a:gd name="T9" fmla="*/ 612 h 2496"/>
                  <a:gd name="T10" fmla="*/ 1416 w 9461"/>
                  <a:gd name="T11" fmla="*/ 336 h 2496"/>
                  <a:gd name="T12" fmla="*/ 1584 w 9461"/>
                  <a:gd name="T13" fmla="*/ 108 h 2496"/>
                  <a:gd name="T14" fmla="*/ 1620 w 9461"/>
                  <a:gd name="T15" fmla="*/ 48 h 2496"/>
                  <a:gd name="T16" fmla="*/ 1728 w 9461"/>
                  <a:gd name="T17" fmla="*/ 156 h 2496"/>
                  <a:gd name="T18" fmla="*/ 2052 w 9461"/>
                  <a:gd name="T19" fmla="*/ 576 h 2496"/>
                  <a:gd name="T20" fmla="*/ 2244 w 9461"/>
                  <a:gd name="T21" fmla="*/ 828 h 2496"/>
                  <a:gd name="T22" fmla="*/ 2544 w 9461"/>
                  <a:gd name="T23" fmla="*/ 1404 h 2496"/>
                  <a:gd name="T24" fmla="*/ 2700 w 9461"/>
                  <a:gd name="T25" fmla="*/ 1668 h 2496"/>
                  <a:gd name="T26" fmla="*/ 2772 w 9461"/>
                  <a:gd name="T27" fmla="*/ 1812 h 2496"/>
                  <a:gd name="T28" fmla="*/ 2964 w 9461"/>
                  <a:gd name="T29" fmla="*/ 2076 h 2496"/>
                  <a:gd name="T30" fmla="*/ 3132 w 9461"/>
                  <a:gd name="T31" fmla="*/ 2316 h 2496"/>
                  <a:gd name="T32" fmla="*/ 3192 w 9461"/>
                  <a:gd name="T33" fmla="*/ 2400 h 2496"/>
                  <a:gd name="T34" fmla="*/ 3528 w 9461"/>
                  <a:gd name="T35" fmla="*/ 1920 h 2496"/>
                  <a:gd name="T36" fmla="*/ 3588 w 9461"/>
                  <a:gd name="T37" fmla="*/ 1836 h 2496"/>
                  <a:gd name="T38" fmla="*/ 3732 w 9461"/>
                  <a:gd name="T39" fmla="*/ 1608 h 2496"/>
                  <a:gd name="T40" fmla="*/ 3804 w 9461"/>
                  <a:gd name="T41" fmla="*/ 1488 h 2496"/>
                  <a:gd name="T42" fmla="*/ 3900 w 9461"/>
                  <a:gd name="T43" fmla="*/ 1332 h 2496"/>
                  <a:gd name="T44" fmla="*/ 4200 w 9461"/>
                  <a:gd name="T45" fmla="*/ 780 h 2496"/>
                  <a:gd name="T46" fmla="*/ 4380 w 9461"/>
                  <a:gd name="T47" fmla="*/ 516 h 2496"/>
                  <a:gd name="T48" fmla="*/ 4548 w 9461"/>
                  <a:gd name="T49" fmla="*/ 216 h 2496"/>
                  <a:gd name="T50" fmla="*/ 4620 w 9461"/>
                  <a:gd name="T51" fmla="*/ 72 h 2496"/>
                  <a:gd name="T52" fmla="*/ 4668 w 9461"/>
                  <a:gd name="T53" fmla="*/ 0 h 2496"/>
                  <a:gd name="T54" fmla="*/ 4668 w 9461"/>
                  <a:gd name="T55" fmla="*/ 12 h 2496"/>
                  <a:gd name="T56" fmla="*/ 5004 w 9461"/>
                  <a:gd name="T57" fmla="*/ 480 h 2496"/>
                  <a:gd name="T58" fmla="*/ 5244 w 9461"/>
                  <a:gd name="T59" fmla="*/ 780 h 2496"/>
                  <a:gd name="T60" fmla="*/ 5484 w 9461"/>
                  <a:gd name="T61" fmla="*/ 1140 h 2496"/>
                  <a:gd name="T62" fmla="*/ 5724 w 9461"/>
                  <a:gd name="T63" fmla="*/ 1572 h 2496"/>
                  <a:gd name="T64" fmla="*/ 5796 w 9461"/>
                  <a:gd name="T65" fmla="*/ 1668 h 2496"/>
                  <a:gd name="T66" fmla="*/ 6108 w 9461"/>
                  <a:gd name="T67" fmla="*/ 2040 h 2496"/>
                  <a:gd name="T68" fmla="*/ 6240 w 9461"/>
                  <a:gd name="T69" fmla="*/ 2232 h 2496"/>
                  <a:gd name="T70" fmla="*/ 6444 w 9461"/>
                  <a:gd name="T71" fmla="*/ 2304 h 2496"/>
                  <a:gd name="T72" fmla="*/ 6720 w 9461"/>
                  <a:gd name="T73" fmla="*/ 1908 h 2496"/>
                  <a:gd name="T74" fmla="*/ 6876 w 9461"/>
                  <a:gd name="T75" fmla="*/ 1656 h 2496"/>
                  <a:gd name="T76" fmla="*/ 7116 w 9461"/>
                  <a:gd name="T77" fmla="*/ 1284 h 2496"/>
                  <a:gd name="T78" fmla="*/ 7236 w 9461"/>
                  <a:gd name="T79" fmla="*/ 1092 h 2496"/>
                  <a:gd name="T80" fmla="*/ 7572 w 9461"/>
                  <a:gd name="T81" fmla="*/ 492 h 2496"/>
                  <a:gd name="T82" fmla="*/ 7740 w 9461"/>
                  <a:gd name="T83" fmla="*/ 48 h 2496"/>
                  <a:gd name="T84" fmla="*/ 8052 w 9461"/>
                  <a:gd name="T85" fmla="*/ 468 h 2496"/>
                  <a:gd name="T86" fmla="*/ 8496 w 9461"/>
                  <a:gd name="T87" fmla="*/ 1080 h 2496"/>
                  <a:gd name="T88" fmla="*/ 8544 w 9461"/>
                  <a:gd name="T89" fmla="*/ 1176 h 2496"/>
                  <a:gd name="T90" fmla="*/ 8724 w 9461"/>
                  <a:gd name="T91" fmla="*/ 1512 h 2496"/>
                  <a:gd name="T92" fmla="*/ 9060 w 9461"/>
                  <a:gd name="T93" fmla="*/ 1908 h 2496"/>
                  <a:gd name="T94" fmla="*/ 9336 w 9461"/>
                  <a:gd name="T95" fmla="*/ 2292 h 2496"/>
                  <a:gd name="T96" fmla="*/ 9444 w 9461"/>
                  <a:gd name="T97" fmla="*/ 2496 h 249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9461"/>
                  <a:gd name="T148" fmla="*/ 0 h 2496"/>
                  <a:gd name="T149" fmla="*/ 9461 w 9461"/>
                  <a:gd name="T150" fmla="*/ 2496 h 249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9461" h="2496">
                    <a:moveTo>
                      <a:pt x="0" y="2196"/>
                    </a:moveTo>
                    <a:cubicBezTo>
                      <a:pt x="20" y="2147"/>
                      <a:pt x="29" y="2083"/>
                      <a:pt x="60" y="2040"/>
                    </a:cubicBezTo>
                    <a:cubicBezTo>
                      <a:pt x="115" y="1963"/>
                      <a:pt x="192" y="1886"/>
                      <a:pt x="252" y="1812"/>
                    </a:cubicBezTo>
                    <a:cubicBezTo>
                      <a:pt x="299" y="1755"/>
                      <a:pt x="333" y="1695"/>
                      <a:pt x="384" y="1644"/>
                    </a:cubicBezTo>
                    <a:cubicBezTo>
                      <a:pt x="408" y="1572"/>
                      <a:pt x="462" y="1506"/>
                      <a:pt x="516" y="1452"/>
                    </a:cubicBezTo>
                    <a:cubicBezTo>
                      <a:pt x="539" y="1383"/>
                      <a:pt x="511" y="1445"/>
                      <a:pt x="576" y="1380"/>
                    </a:cubicBezTo>
                    <a:cubicBezTo>
                      <a:pt x="643" y="1313"/>
                      <a:pt x="676" y="1217"/>
                      <a:pt x="756" y="1164"/>
                    </a:cubicBezTo>
                    <a:cubicBezTo>
                      <a:pt x="775" y="1106"/>
                      <a:pt x="828" y="1059"/>
                      <a:pt x="864" y="1008"/>
                    </a:cubicBezTo>
                    <a:cubicBezTo>
                      <a:pt x="943" y="895"/>
                      <a:pt x="1025" y="786"/>
                      <a:pt x="1116" y="684"/>
                    </a:cubicBezTo>
                    <a:cubicBezTo>
                      <a:pt x="1139" y="659"/>
                      <a:pt x="1169" y="640"/>
                      <a:pt x="1188" y="612"/>
                    </a:cubicBezTo>
                    <a:cubicBezTo>
                      <a:pt x="1234" y="544"/>
                      <a:pt x="1277" y="481"/>
                      <a:pt x="1332" y="420"/>
                    </a:cubicBezTo>
                    <a:cubicBezTo>
                      <a:pt x="1359" y="391"/>
                      <a:pt x="1396" y="370"/>
                      <a:pt x="1416" y="336"/>
                    </a:cubicBezTo>
                    <a:cubicBezTo>
                      <a:pt x="1459" y="264"/>
                      <a:pt x="1433" y="289"/>
                      <a:pt x="1488" y="252"/>
                    </a:cubicBezTo>
                    <a:cubicBezTo>
                      <a:pt x="1520" y="204"/>
                      <a:pt x="1552" y="156"/>
                      <a:pt x="1584" y="108"/>
                    </a:cubicBezTo>
                    <a:cubicBezTo>
                      <a:pt x="1602" y="81"/>
                      <a:pt x="1632" y="46"/>
                      <a:pt x="1632" y="12"/>
                    </a:cubicBezTo>
                    <a:cubicBezTo>
                      <a:pt x="1628" y="24"/>
                      <a:pt x="1612" y="38"/>
                      <a:pt x="1620" y="48"/>
                    </a:cubicBezTo>
                    <a:cubicBezTo>
                      <a:pt x="1633" y="65"/>
                      <a:pt x="1662" y="59"/>
                      <a:pt x="1680" y="72"/>
                    </a:cubicBezTo>
                    <a:cubicBezTo>
                      <a:pt x="1695" y="82"/>
                      <a:pt x="1722" y="145"/>
                      <a:pt x="1728" y="156"/>
                    </a:cubicBezTo>
                    <a:cubicBezTo>
                      <a:pt x="1785" y="252"/>
                      <a:pt x="1855" y="341"/>
                      <a:pt x="1920" y="432"/>
                    </a:cubicBezTo>
                    <a:cubicBezTo>
                      <a:pt x="1957" y="484"/>
                      <a:pt x="1999" y="541"/>
                      <a:pt x="2052" y="576"/>
                    </a:cubicBezTo>
                    <a:cubicBezTo>
                      <a:pt x="2075" y="646"/>
                      <a:pt x="2046" y="582"/>
                      <a:pt x="2100" y="636"/>
                    </a:cubicBezTo>
                    <a:cubicBezTo>
                      <a:pt x="2145" y="681"/>
                      <a:pt x="2214" y="773"/>
                      <a:pt x="2244" y="828"/>
                    </a:cubicBezTo>
                    <a:cubicBezTo>
                      <a:pt x="2334" y="993"/>
                      <a:pt x="2409" y="1161"/>
                      <a:pt x="2508" y="1320"/>
                    </a:cubicBezTo>
                    <a:cubicBezTo>
                      <a:pt x="2570" y="1420"/>
                      <a:pt x="2503" y="1322"/>
                      <a:pt x="2544" y="1404"/>
                    </a:cubicBezTo>
                    <a:cubicBezTo>
                      <a:pt x="2563" y="1443"/>
                      <a:pt x="2641" y="1552"/>
                      <a:pt x="2652" y="1584"/>
                    </a:cubicBezTo>
                    <a:cubicBezTo>
                      <a:pt x="2670" y="1639"/>
                      <a:pt x="2656" y="1610"/>
                      <a:pt x="2700" y="1668"/>
                    </a:cubicBezTo>
                    <a:cubicBezTo>
                      <a:pt x="2724" y="1763"/>
                      <a:pt x="2693" y="1669"/>
                      <a:pt x="2760" y="1776"/>
                    </a:cubicBezTo>
                    <a:cubicBezTo>
                      <a:pt x="2767" y="1787"/>
                      <a:pt x="2765" y="1801"/>
                      <a:pt x="2772" y="1812"/>
                    </a:cubicBezTo>
                    <a:cubicBezTo>
                      <a:pt x="2781" y="1826"/>
                      <a:pt x="2798" y="1834"/>
                      <a:pt x="2808" y="1848"/>
                    </a:cubicBezTo>
                    <a:cubicBezTo>
                      <a:pt x="2858" y="1917"/>
                      <a:pt x="2919" y="2004"/>
                      <a:pt x="2964" y="2076"/>
                    </a:cubicBezTo>
                    <a:cubicBezTo>
                      <a:pt x="3034" y="2188"/>
                      <a:pt x="2946" y="2068"/>
                      <a:pt x="3012" y="2160"/>
                    </a:cubicBezTo>
                    <a:cubicBezTo>
                      <a:pt x="3050" y="2213"/>
                      <a:pt x="3100" y="2260"/>
                      <a:pt x="3132" y="2316"/>
                    </a:cubicBezTo>
                    <a:cubicBezTo>
                      <a:pt x="3141" y="2332"/>
                      <a:pt x="3146" y="2349"/>
                      <a:pt x="3156" y="2364"/>
                    </a:cubicBezTo>
                    <a:cubicBezTo>
                      <a:pt x="3166" y="2378"/>
                      <a:pt x="3192" y="2400"/>
                      <a:pt x="3192" y="2400"/>
                    </a:cubicBezTo>
                    <a:cubicBezTo>
                      <a:pt x="3216" y="2304"/>
                      <a:pt x="3264" y="2204"/>
                      <a:pt x="3348" y="2148"/>
                    </a:cubicBezTo>
                    <a:cubicBezTo>
                      <a:pt x="3391" y="2061"/>
                      <a:pt x="3472" y="1998"/>
                      <a:pt x="3528" y="1920"/>
                    </a:cubicBezTo>
                    <a:cubicBezTo>
                      <a:pt x="3538" y="1905"/>
                      <a:pt x="3542" y="1887"/>
                      <a:pt x="3552" y="1872"/>
                    </a:cubicBezTo>
                    <a:cubicBezTo>
                      <a:pt x="3562" y="1858"/>
                      <a:pt x="3578" y="1849"/>
                      <a:pt x="3588" y="1836"/>
                    </a:cubicBezTo>
                    <a:cubicBezTo>
                      <a:pt x="3618" y="1797"/>
                      <a:pt x="3643" y="1755"/>
                      <a:pt x="3672" y="1716"/>
                    </a:cubicBezTo>
                    <a:cubicBezTo>
                      <a:pt x="3685" y="1677"/>
                      <a:pt x="3719" y="1647"/>
                      <a:pt x="3732" y="1608"/>
                    </a:cubicBezTo>
                    <a:cubicBezTo>
                      <a:pt x="3736" y="1596"/>
                      <a:pt x="3738" y="1583"/>
                      <a:pt x="3744" y="1572"/>
                    </a:cubicBezTo>
                    <a:cubicBezTo>
                      <a:pt x="3766" y="1534"/>
                      <a:pt x="3785" y="1525"/>
                      <a:pt x="3804" y="1488"/>
                    </a:cubicBezTo>
                    <a:cubicBezTo>
                      <a:pt x="3810" y="1477"/>
                      <a:pt x="3810" y="1463"/>
                      <a:pt x="3816" y="1452"/>
                    </a:cubicBezTo>
                    <a:cubicBezTo>
                      <a:pt x="3838" y="1408"/>
                      <a:pt x="3877" y="1375"/>
                      <a:pt x="3900" y="1332"/>
                    </a:cubicBezTo>
                    <a:cubicBezTo>
                      <a:pt x="3976" y="1193"/>
                      <a:pt x="3916" y="1279"/>
                      <a:pt x="3984" y="1188"/>
                    </a:cubicBezTo>
                    <a:cubicBezTo>
                      <a:pt x="4033" y="1041"/>
                      <a:pt x="4118" y="911"/>
                      <a:pt x="4200" y="780"/>
                    </a:cubicBezTo>
                    <a:cubicBezTo>
                      <a:pt x="4236" y="722"/>
                      <a:pt x="4258" y="674"/>
                      <a:pt x="4308" y="624"/>
                    </a:cubicBezTo>
                    <a:cubicBezTo>
                      <a:pt x="4324" y="577"/>
                      <a:pt x="4358" y="559"/>
                      <a:pt x="4380" y="516"/>
                    </a:cubicBezTo>
                    <a:cubicBezTo>
                      <a:pt x="4403" y="470"/>
                      <a:pt x="4414" y="446"/>
                      <a:pt x="4452" y="408"/>
                    </a:cubicBezTo>
                    <a:cubicBezTo>
                      <a:pt x="4475" y="338"/>
                      <a:pt x="4518" y="282"/>
                      <a:pt x="4548" y="216"/>
                    </a:cubicBezTo>
                    <a:cubicBezTo>
                      <a:pt x="4558" y="193"/>
                      <a:pt x="4558" y="165"/>
                      <a:pt x="4572" y="144"/>
                    </a:cubicBezTo>
                    <a:cubicBezTo>
                      <a:pt x="4588" y="120"/>
                      <a:pt x="4611" y="99"/>
                      <a:pt x="4620" y="72"/>
                    </a:cubicBezTo>
                    <a:cubicBezTo>
                      <a:pt x="4624" y="60"/>
                      <a:pt x="4625" y="47"/>
                      <a:pt x="4632" y="36"/>
                    </a:cubicBezTo>
                    <a:cubicBezTo>
                      <a:pt x="4641" y="22"/>
                      <a:pt x="4668" y="0"/>
                      <a:pt x="4668" y="0"/>
                    </a:cubicBezTo>
                    <a:cubicBezTo>
                      <a:pt x="4660" y="16"/>
                      <a:pt x="4644" y="30"/>
                      <a:pt x="4644" y="48"/>
                    </a:cubicBezTo>
                    <a:cubicBezTo>
                      <a:pt x="4644" y="62"/>
                      <a:pt x="4655" y="6"/>
                      <a:pt x="4668" y="12"/>
                    </a:cubicBezTo>
                    <a:cubicBezTo>
                      <a:pt x="4707" y="31"/>
                      <a:pt x="4716" y="84"/>
                      <a:pt x="4740" y="120"/>
                    </a:cubicBezTo>
                    <a:cubicBezTo>
                      <a:pt x="4817" y="235"/>
                      <a:pt x="4892" y="405"/>
                      <a:pt x="5004" y="480"/>
                    </a:cubicBezTo>
                    <a:cubicBezTo>
                      <a:pt x="5066" y="574"/>
                      <a:pt x="5146" y="650"/>
                      <a:pt x="5208" y="744"/>
                    </a:cubicBezTo>
                    <a:cubicBezTo>
                      <a:pt x="5217" y="758"/>
                      <a:pt x="5234" y="766"/>
                      <a:pt x="5244" y="780"/>
                    </a:cubicBezTo>
                    <a:cubicBezTo>
                      <a:pt x="5254" y="795"/>
                      <a:pt x="5258" y="813"/>
                      <a:pt x="5268" y="828"/>
                    </a:cubicBezTo>
                    <a:cubicBezTo>
                      <a:pt x="5338" y="933"/>
                      <a:pt x="5414" y="1035"/>
                      <a:pt x="5484" y="1140"/>
                    </a:cubicBezTo>
                    <a:cubicBezTo>
                      <a:pt x="5514" y="1186"/>
                      <a:pt x="5515" y="1238"/>
                      <a:pt x="5544" y="1284"/>
                    </a:cubicBezTo>
                    <a:cubicBezTo>
                      <a:pt x="5604" y="1380"/>
                      <a:pt x="5664" y="1476"/>
                      <a:pt x="5724" y="1572"/>
                    </a:cubicBezTo>
                    <a:cubicBezTo>
                      <a:pt x="5733" y="1587"/>
                      <a:pt x="5737" y="1606"/>
                      <a:pt x="5748" y="1620"/>
                    </a:cubicBezTo>
                    <a:cubicBezTo>
                      <a:pt x="5762" y="1638"/>
                      <a:pt x="5781" y="1651"/>
                      <a:pt x="5796" y="1668"/>
                    </a:cubicBezTo>
                    <a:cubicBezTo>
                      <a:pt x="5876" y="1762"/>
                      <a:pt x="5716" y="1624"/>
                      <a:pt x="5892" y="1800"/>
                    </a:cubicBezTo>
                    <a:cubicBezTo>
                      <a:pt x="5967" y="1875"/>
                      <a:pt x="6047" y="1954"/>
                      <a:pt x="6108" y="2040"/>
                    </a:cubicBezTo>
                    <a:cubicBezTo>
                      <a:pt x="6196" y="2163"/>
                      <a:pt x="6042" y="1954"/>
                      <a:pt x="6168" y="2136"/>
                    </a:cubicBezTo>
                    <a:cubicBezTo>
                      <a:pt x="6191" y="2169"/>
                      <a:pt x="6240" y="2232"/>
                      <a:pt x="6240" y="2232"/>
                    </a:cubicBezTo>
                    <a:cubicBezTo>
                      <a:pt x="6271" y="2325"/>
                      <a:pt x="6327" y="2403"/>
                      <a:pt x="6396" y="2472"/>
                    </a:cubicBezTo>
                    <a:cubicBezTo>
                      <a:pt x="6404" y="2422"/>
                      <a:pt x="6413" y="2347"/>
                      <a:pt x="6444" y="2304"/>
                    </a:cubicBezTo>
                    <a:cubicBezTo>
                      <a:pt x="6558" y="2145"/>
                      <a:pt x="6430" y="2373"/>
                      <a:pt x="6528" y="2196"/>
                    </a:cubicBezTo>
                    <a:cubicBezTo>
                      <a:pt x="6584" y="2096"/>
                      <a:pt x="6651" y="2000"/>
                      <a:pt x="6720" y="1908"/>
                    </a:cubicBezTo>
                    <a:cubicBezTo>
                      <a:pt x="6738" y="1855"/>
                      <a:pt x="6773" y="1832"/>
                      <a:pt x="6804" y="1788"/>
                    </a:cubicBezTo>
                    <a:cubicBezTo>
                      <a:pt x="6832" y="1748"/>
                      <a:pt x="6850" y="1697"/>
                      <a:pt x="6876" y="1656"/>
                    </a:cubicBezTo>
                    <a:cubicBezTo>
                      <a:pt x="6914" y="1596"/>
                      <a:pt x="6954" y="1533"/>
                      <a:pt x="6996" y="1476"/>
                    </a:cubicBezTo>
                    <a:cubicBezTo>
                      <a:pt x="7019" y="1407"/>
                      <a:pt x="7072" y="1342"/>
                      <a:pt x="7116" y="1284"/>
                    </a:cubicBezTo>
                    <a:cubicBezTo>
                      <a:pt x="7132" y="1236"/>
                      <a:pt x="7128" y="1241"/>
                      <a:pt x="7164" y="1188"/>
                    </a:cubicBezTo>
                    <a:cubicBezTo>
                      <a:pt x="7187" y="1155"/>
                      <a:pt x="7236" y="1092"/>
                      <a:pt x="7236" y="1092"/>
                    </a:cubicBezTo>
                    <a:cubicBezTo>
                      <a:pt x="7266" y="1003"/>
                      <a:pt x="7334" y="925"/>
                      <a:pt x="7392" y="852"/>
                    </a:cubicBezTo>
                    <a:cubicBezTo>
                      <a:pt x="7426" y="718"/>
                      <a:pt x="7517" y="616"/>
                      <a:pt x="7572" y="492"/>
                    </a:cubicBezTo>
                    <a:cubicBezTo>
                      <a:pt x="7614" y="397"/>
                      <a:pt x="7615" y="287"/>
                      <a:pt x="7656" y="192"/>
                    </a:cubicBezTo>
                    <a:cubicBezTo>
                      <a:pt x="7678" y="140"/>
                      <a:pt x="7715" y="98"/>
                      <a:pt x="7740" y="48"/>
                    </a:cubicBezTo>
                    <a:cubicBezTo>
                      <a:pt x="7765" y="124"/>
                      <a:pt x="7824" y="179"/>
                      <a:pt x="7872" y="240"/>
                    </a:cubicBezTo>
                    <a:cubicBezTo>
                      <a:pt x="7932" y="317"/>
                      <a:pt x="7986" y="396"/>
                      <a:pt x="8052" y="468"/>
                    </a:cubicBezTo>
                    <a:cubicBezTo>
                      <a:pt x="8083" y="501"/>
                      <a:pt x="8128" y="524"/>
                      <a:pt x="8148" y="564"/>
                    </a:cubicBezTo>
                    <a:cubicBezTo>
                      <a:pt x="8240" y="749"/>
                      <a:pt x="8382" y="909"/>
                      <a:pt x="8496" y="1080"/>
                    </a:cubicBezTo>
                    <a:cubicBezTo>
                      <a:pt x="8509" y="1099"/>
                      <a:pt x="8522" y="1119"/>
                      <a:pt x="8532" y="1140"/>
                    </a:cubicBezTo>
                    <a:cubicBezTo>
                      <a:pt x="8538" y="1151"/>
                      <a:pt x="8538" y="1165"/>
                      <a:pt x="8544" y="1176"/>
                    </a:cubicBezTo>
                    <a:cubicBezTo>
                      <a:pt x="8577" y="1237"/>
                      <a:pt x="8619" y="1295"/>
                      <a:pt x="8652" y="1356"/>
                    </a:cubicBezTo>
                    <a:cubicBezTo>
                      <a:pt x="8679" y="1406"/>
                      <a:pt x="8696" y="1462"/>
                      <a:pt x="8724" y="1512"/>
                    </a:cubicBezTo>
                    <a:cubicBezTo>
                      <a:pt x="8786" y="1623"/>
                      <a:pt x="8880" y="1720"/>
                      <a:pt x="8964" y="1812"/>
                    </a:cubicBezTo>
                    <a:cubicBezTo>
                      <a:pt x="8995" y="1845"/>
                      <a:pt x="9040" y="1868"/>
                      <a:pt x="9060" y="1908"/>
                    </a:cubicBezTo>
                    <a:cubicBezTo>
                      <a:pt x="9091" y="1970"/>
                      <a:pt x="9140" y="2008"/>
                      <a:pt x="9180" y="2064"/>
                    </a:cubicBezTo>
                    <a:cubicBezTo>
                      <a:pt x="9234" y="2139"/>
                      <a:pt x="9283" y="2217"/>
                      <a:pt x="9336" y="2292"/>
                    </a:cubicBezTo>
                    <a:cubicBezTo>
                      <a:pt x="9377" y="2351"/>
                      <a:pt x="9416" y="2412"/>
                      <a:pt x="9456" y="2472"/>
                    </a:cubicBezTo>
                    <a:cubicBezTo>
                      <a:pt x="9461" y="2479"/>
                      <a:pt x="9448" y="2488"/>
                      <a:pt x="9444" y="2496"/>
                    </a:cubicBezTo>
                  </a:path>
                </a:pathLst>
              </a:custGeom>
              <a:noFill/>
              <a:ln w="9525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21" name="Freeform 180"/>
              <p:cNvSpPr>
                <a:spLocks/>
              </p:cNvSpPr>
              <p:nvPr/>
            </p:nvSpPr>
            <p:spPr bwMode="auto">
              <a:xfrm>
                <a:off x="8333" y="429"/>
                <a:ext cx="164" cy="350"/>
              </a:xfrm>
              <a:custGeom>
                <a:avLst/>
                <a:gdLst>
                  <a:gd name="T0" fmla="*/ 264 w 264"/>
                  <a:gd name="T1" fmla="*/ 0 h 360"/>
                  <a:gd name="T2" fmla="*/ 120 w 264"/>
                  <a:gd name="T3" fmla="*/ 120 h 360"/>
                  <a:gd name="T4" fmla="*/ 120 w 264"/>
                  <a:gd name="T5" fmla="*/ 264 h 360"/>
                  <a:gd name="T6" fmla="*/ 0 w 264"/>
                  <a:gd name="T7" fmla="*/ 360 h 3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4"/>
                  <a:gd name="T13" fmla="*/ 0 h 360"/>
                  <a:gd name="T14" fmla="*/ 264 w 264"/>
                  <a:gd name="T15" fmla="*/ 360 h 3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4" h="360">
                    <a:moveTo>
                      <a:pt x="264" y="0"/>
                    </a:moveTo>
                    <a:cubicBezTo>
                      <a:pt x="204" y="38"/>
                      <a:pt x="144" y="76"/>
                      <a:pt x="120" y="120"/>
                    </a:cubicBezTo>
                    <a:cubicBezTo>
                      <a:pt x="96" y="164"/>
                      <a:pt x="140" y="224"/>
                      <a:pt x="120" y="264"/>
                    </a:cubicBezTo>
                    <a:cubicBezTo>
                      <a:pt x="100" y="304"/>
                      <a:pt x="20" y="344"/>
                      <a:pt x="0" y="360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22" name="Freeform 181"/>
              <p:cNvSpPr>
                <a:spLocks/>
              </p:cNvSpPr>
              <p:nvPr/>
            </p:nvSpPr>
            <p:spPr bwMode="auto">
              <a:xfrm>
                <a:off x="8462" y="429"/>
                <a:ext cx="166" cy="350"/>
              </a:xfrm>
              <a:custGeom>
                <a:avLst/>
                <a:gdLst>
                  <a:gd name="T0" fmla="*/ 264 w 264"/>
                  <a:gd name="T1" fmla="*/ 0 h 360"/>
                  <a:gd name="T2" fmla="*/ 120 w 264"/>
                  <a:gd name="T3" fmla="*/ 120 h 360"/>
                  <a:gd name="T4" fmla="*/ 120 w 264"/>
                  <a:gd name="T5" fmla="*/ 264 h 360"/>
                  <a:gd name="T6" fmla="*/ 0 w 264"/>
                  <a:gd name="T7" fmla="*/ 360 h 3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4"/>
                  <a:gd name="T13" fmla="*/ 0 h 360"/>
                  <a:gd name="T14" fmla="*/ 264 w 264"/>
                  <a:gd name="T15" fmla="*/ 360 h 3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4" h="360">
                    <a:moveTo>
                      <a:pt x="264" y="0"/>
                    </a:moveTo>
                    <a:cubicBezTo>
                      <a:pt x="204" y="38"/>
                      <a:pt x="144" y="76"/>
                      <a:pt x="120" y="120"/>
                    </a:cubicBezTo>
                    <a:cubicBezTo>
                      <a:pt x="96" y="164"/>
                      <a:pt x="140" y="224"/>
                      <a:pt x="120" y="264"/>
                    </a:cubicBezTo>
                    <a:cubicBezTo>
                      <a:pt x="100" y="304"/>
                      <a:pt x="20" y="344"/>
                      <a:pt x="0" y="360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23" name="Freeform 182"/>
              <p:cNvSpPr>
                <a:spLocks/>
              </p:cNvSpPr>
              <p:nvPr/>
            </p:nvSpPr>
            <p:spPr bwMode="auto">
              <a:xfrm>
                <a:off x="8546" y="507"/>
                <a:ext cx="370" cy="174"/>
              </a:xfrm>
              <a:custGeom>
                <a:avLst/>
                <a:gdLst>
                  <a:gd name="T0" fmla="*/ 60 w 9461"/>
                  <a:gd name="T1" fmla="*/ 2040 h 2496"/>
                  <a:gd name="T2" fmla="*/ 384 w 9461"/>
                  <a:gd name="T3" fmla="*/ 1644 h 2496"/>
                  <a:gd name="T4" fmla="*/ 576 w 9461"/>
                  <a:gd name="T5" fmla="*/ 1380 h 2496"/>
                  <a:gd name="T6" fmla="*/ 864 w 9461"/>
                  <a:gd name="T7" fmla="*/ 1008 h 2496"/>
                  <a:gd name="T8" fmla="*/ 1188 w 9461"/>
                  <a:gd name="T9" fmla="*/ 612 h 2496"/>
                  <a:gd name="T10" fmla="*/ 1416 w 9461"/>
                  <a:gd name="T11" fmla="*/ 336 h 2496"/>
                  <a:gd name="T12" fmla="*/ 1584 w 9461"/>
                  <a:gd name="T13" fmla="*/ 108 h 2496"/>
                  <a:gd name="T14" fmla="*/ 1620 w 9461"/>
                  <a:gd name="T15" fmla="*/ 48 h 2496"/>
                  <a:gd name="T16" fmla="*/ 1728 w 9461"/>
                  <a:gd name="T17" fmla="*/ 156 h 2496"/>
                  <a:gd name="T18" fmla="*/ 2052 w 9461"/>
                  <a:gd name="T19" fmla="*/ 576 h 2496"/>
                  <a:gd name="T20" fmla="*/ 2244 w 9461"/>
                  <a:gd name="T21" fmla="*/ 828 h 2496"/>
                  <a:gd name="T22" fmla="*/ 2544 w 9461"/>
                  <a:gd name="T23" fmla="*/ 1404 h 2496"/>
                  <a:gd name="T24" fmla="*/ 2700 w 9461"/>
                  <a:gd name="T25" fmla="*/ 1668 h 2496"/>
                  <a:gd name="T26" fmla="*/ 2772 w 9461"/>
                  <a:gd name="T27" fmla="*/ 1812 h 2496"/>
                  <a:gd name="T28" fmla="*/ 2964 w 9461"/>
                  <a:gd name="T29" fmla="*/ 2076 h 2496"/>
                  <a:gd name="T30" fmla="*/ 3132 w 9461"/>
                  <a:gd name="T31" fmla="*/ 2316 h 2496"/>
                  <a:gd name="T32" fmla="*/ 3192 w 9461"/>
                  <a:gd name="T33" fmla="*/ 2400 h 2496"/>
                  <a:gd name="T34" fmla="*/ 3528 w 9461"/>
                  <a:gd name="T35" fmla="*/ 1920 h 2496"/>
                  <a:gd name="T36" fmla="*/ 3588 w 9461"/>
                  <a:gd name="T37" fmla="*/ 1836 h 2496"/>
                  <a:gd name="T38" fmla="*/ 3732 w 9461"/>
                  <a:gd name="T39" fmla="*/ 1608 h 2496"/>
                  <a:gd name="T40" fmla="*/ 3804 w 9461"/>
                  <a:gd name="T41" fmla="*/ 1488 h 2496"/>
                  <a:gd name="T42" fmla="*/ 3900 w 9461"/>
                  <a:gd name="T43" fmla="*/ 1332 h 2496"/>
                  <a:gd name="T44" fmla="*/ 4200 w 9461"/>
                  <a:gd name="T45" fmla="*/ 780 h 2496"/>
                  <a:gd name="T46" fmla="*/ 4380 w 9461"/>
                  <a:gd name="T47" fmla="*/ 516 h 2496"/>
                  <a:gd name="T48" fmla="*/ 4548 w 9461"/>
                  <a:gd name="T49" fmla="*/ 216 h 2496"/>
                  <a:gd name="T50" fmla="*/ 4620 w 9461"/>
                  <a:gd name="T51" fmla="*/ 72 h 2496"/>
                  <a:gd name="T52" fmla="*/ 4668 w 9461"/>
                  <a:gd name="T53" fmla="*/ 0 h 2496"/>
                  <a:gd name="T54" fmla="*/ 4668 w 9461"/>
                  <a:gd name="T55" fmla="*/ 12 h 2496"/>
                  <a:gd name="T56" fmla="*/ 5004 w 9461"/>
                  <a:gd name="T57" fmla="*/ 480 h 2496"/>
                  <a:gd name="T58" fmla="*/ 5244 w 9461"/>
                  <a:gd name="T59" fmla="*/ 780 h 2496"/>
                  <a:gd name="T60" fmla="*/ 5484 w 9461"/>
                  <a:gd name="T61" fmla="*/ 1140 h 2496"/>
                  <a:gd name="T62" fmla="*/ 5724 w 9461"/>
                  <a:gd name="T63" fmla="*/ 1572 h 2496"/>
                  <a:gd name="T64" fmla="*/ 5796 w 9461"/>
                  <a:gd name="T65" fmla="*/ 1668 h 2496"/>
                  <a:gd name="T66" fmla="*/ 6108 w 9461"/>
                  <a:gd name="T67" fmla="*/ 2040 h 2496"/>
                  <a:gd name="T68" fmla="*/ 6240 w 9461"/>
                  <a:gd name="T69" fmla="*/ 2232 h 2496"/>
                  <a:gd name="T70" fmla="*/ 6444 w 9461"/>
                  <a:gd name="T71" fmla="*/ 2304 h 2496"/>
                  <a:gd name="T72" fmla="*/ 6720 w 9461"/>
                  <a:gd name="T73" fmla="*/ 1908 h 2496"/>
                  <a:gd name="T74" fmla="*/ 6876 w 9461"/>
                  <a:gd name="T75" fmla="*/ 1656 h 2496"/>
                  <a:gd name="T76" fmla="*/ 7116 w 9461"/>
                  <a:gd name="T77" fmla="*/ 1284 h 2496"/>
                  <a:gd name="T78" fmla="*/ 7236 w 9461"/>
                  <a:gd name="T79" fmla="*/ 1092 h 2496"/>
                  <a:gd name="T80" fmla="*/ 7572 w 9461"/>
                  <a:gd name="T81" fmla="*/ 492 h 2496"/>
                  <a:gd name="T82" fmla="*/ 7740 w 9461"/>
                  <a:gd name="T83" fmla="*/ 48 h 2496"/>
                  <a:gd name="T84" fmla="*/ 8052 w 9461"/>
                  <a:gd name="T85" fmla="*/ 468 h 2496"/>
                  <a:gd name="T86" fmla="*/ 8496 w 9461"/>
                  <a:gd name="T87" fmla="*/ 1080 h 2496"/>
                  <a:gd name="T88" fmla="*/ 8544 w 9461"/>
                  <a:gd name="T89" fmla="*/ 1176 h 2496"/>
                  <a:gd name="T90" fmla="*/ 8724 w 9461"/>
                  <a:gd name="T91" fmla="*/ 1512 h 2496"/>
                  <a:gd name="T92" fmla="*/ 9060 w 9461"/>
                  <a:gd name="T93" fmla="*/ 1908 h 2496"/>
                  <a:gd name="T94" fmla="*/ 9336 w 9461"/>
                  <a:gd name="T95" fmla="*/ 2292 h 2496"/>
                  <a:gd name="T96" fmla="*/ 9444 w 9461"/>
                  <a:gd name="T97" fmla="*/ 2496 h 249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9461"/>
                  <a:gd name="T148" fmla="*/ 0 h 2496"/>
                  <a:gd name="T149" fmla="*/ 9461 w 9461"/>
                  <a:gd name="T150" fmla="*/ 2496 h 249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9461" h="2496">
                    <a:moveTo>
                      <a:pt x="0" y="2196"/>
                    </a:moveTo>
                    <a:cubicBezTo>
                      <a:pt x="20" y="2147"/>
                      <a:pt x="29" y="2083"/>
                      <a:pt x="60" y="2040"/>
                    </a:cubicBezTo>
                    <a:cubicBezTo>
                      <a:pt x="115" y="1963"/>
                      <a:pt x="192" y="1886"/>
                      <a:pt x="252" y="1812"/>
                    </a:cubicBezTo>
                    <a:cubicBezTo>
                      <a:pt x="299" y="1755"/>
                      <a:pt x="333" y="1695"/>
                      <a:pt x="384" y="1644"/>
                    </a:cubicBezTo>
                    <a:cubicBezTo>
                      <a:pt x="408" y="1572"/>
                      <a:pt x="462" y="1506"/>
                      <a:pt x="516" y="1452"/>
                    </a:cubicBezTo>
                    <a:cubicBezTo>
                      <a:pt x="539" y="1383"/>
                      <a:pt x="511" y="1445"/>
                      <a:pt x="576" y="1380"/>
                    </a:cubicBezTo>
                    <a:cubicBezTo>
                      <a:pt x="643" y="1313"/>
                      <a:pt x="676" y="1217"/>
                      <a:pt x="756" y="1164"/>
                    </a:cubicBezTo>
                    <a:cubicBezTo>
                      <a:pt x="775" y="1106"/>
                      <a:pt x="828" y="1059"/>
                      <a:pt x="864" y="1008"/>
                    </a:cubicBezTo>
                    <a:cubicBezTo>
                      <a:pt x="943" y="895"/>
                      <a:pt x="1025" y="786"/>
                      <a:pt x="1116" y="684"/>
                    </a:cubicBezTo>
                    <a:cubicBezTo>
                      <a:pt x="1139" y="659"/>
                      <a:pt x="1169" y="640"/>
                      <a:pt x="1188" y="612"/>
                    </a:cubicBezTo>
                    <a:cubicBezTo>
                      <a:pt x="1234" y="544"/>
                      <a:pt x="1277" y="481"/>
                      <a:pt x="1332" y="420"/>
                    </a:cubicBezTo>
                    <a:cubicBezTo>
                      <a:pt x="1359" y="391"/>
                      <a:pt x="1396" y="370"/>
                      <a:pt x="1416" y="336"/>
                    </a:cubicBezTo>
                    <a:cubicBezTo>
                      <a:pt x="1459" y="264"/>
                      <a:pt x="1433" y="289"/>
                      <a:pt x="1488" y="252"/>
                    </a:cubicBezTo>
                    <a:cubicBezTo>
                      <a:pt x="1520" y="204"/>
                      <a:pt x="1552" y="156"/>
                      <a:pt x="1584" y="108"/>
                    </a:cubicBezTo>
                    <a:cubicBezTo>
                      <a:pt x="1602" y="81"/>
                      <a:pt x="1632" y="46"/>
                      <a:pt x="1632" y="12"/>
                    </a:cubicBezTo>
                    <a:cubicBezTo>
                      <a:pt x="1628" y="24"/>
                      <a:pt x="1612" y="38"/>
                      <a:pt x="1620" y="48"/>
                    </a:cubicBezTo>
                    <a:cubicBezTo>
                      <a:pt x="1633" y="65"/>
                      <a:pt x="1662" y="59"/>
                      <a:pt x="1680" y="72"/>
                    </a:cubicBezTo>
                    <a:cubicBezTo>
                      <a:pt x="1695" y="82"/>
                      <a:pt x="1722" y="145"/>
                      <a:pt x="1728" y="156"/>
                    </a:cubicBezTo>
                    <a:cubicBezTo>
                      <a:pt x="1785" y="252"/>
                      <a:pt x="1855" y="341"/>
                      <a:pt x="1920" y="432"/>
                    </a:cubicBezTo>
                    <a:cubicBezTo>
                      <a:pt x="1957" y="484"/>
                      <a:pt x="1999" y="541"/>
                      <a:pt x="2052" y="576"/>
                    </a:cubicBezTo>
                    <a:cubicBezTo>
                      <a:pt x="2075" y="646"/>
                      <a:pt x="2046" y="582"/>
                      <a:pt x="2100" y="636"/>
                    </a:cubicBezTo>
                    <a:cubicBezTo>
                      <a:pt x="2145" y="681"/>
                      <a:pt x="2214" y="773"/>
                      <a:pt x="2244" y="828"/>
                    </a:cubicBezTo>
                    <a:cubicBezTo>
                      <a:pt x="2334" y="993"/>
                      <a:pt x="2409" y="1161"/>
                      <a:pt x="2508" y="1320"/>
                    </a:cubicBezTo>
                    <a:cubicBezTo>
                      <a:pt x="2570" y="1420"/>
                      <a:pt x="2503" y="1322"/>
                      <a:pt x="2544" y="1404"/>
                    </a:cubicBezTo>
                    <a:cubicBezTo>
                      <a:pt x="2563" y="1443"/>
                      <a:pt x="2641" y="1552"/>
                      <a:pt x="2652" y="1584"/>
                    </a:cubicBezTo>
                    <a:cubicBezTo>
                      <a:pt x="2670" y="1639"/>
                      <a:pt x="2656" y="1610"/>
                      <a:pt x="2700" y="1668"/>
                    </a:cubicBezTo>
                    <a:cubicBezTo>
                      <a:pt x="2724" y="1763"/>
                      <a:pt x="2693" y="1669"/>
                      <a:pt x="2760" y="1776"/>
                    </a:cubicBezTo>
                    <a:cubicBezTo>
                      <a:pt x="2767" y="1787"/>
                      <a:pt x="2765" y="1801"/>
                      <a:pt x="2772" y="1812"/>
                    </a:cubicBezTo>
                    <a:cubicBezTo>
                      <a:pt x="2781" y="1826"/>
                      <a:pt x="2798" y="1834"/>
                      <a:pt x="2808" y="1848"/>
                    </a:cubicBezTo>
                    <a:cubicBezTo>
                      <a:pt x="2858" y="1917"/>
                      <a:pt x="2919" y="2004"/>
                      <a:pt x="2964" y="2076"/>
                    </a:cubicBezTo>
                    <a:cubicBezTo>
                      <a:pt x="3034" y="2188"/>
                      <a:pt x="2946" y="2068"/>
                      <a:pt x="3012" y="2160"/>
                    </a:cubicBezTo>
                    <a:cubicBezTo>
                      <a:pt x="3050" y="2213"/>
                      <a:pt x="3100" y="2260"/>
                      <a:pt x="3132" y="2316"/>
                    </a:cubicBezTo>
                    <a:cubicBezTo>
                      <a:pt x="3141" y="2332"/>
                      <a:pt x="3146" y="2349"/>
                      <a:pt x="3156" y="2364"/>
                    </a:cubicBezTo>
                    <a:cubicBezTo>
                      <a:pt x="3166" y="2378"/>
                      <a:pt x="3192" y="2400"/>
                      <a:pt x="3192" y="2400"/>
                    </a:cubicBezTo>
                    <a:cubicBezTo>
                      <a:pt x="3216" y="2304"/>
                      <a:pt x="3264" y="2204"/>
                      <a:pt x="3348" y="2148"/>
                    </a:cubicBezTo>
                    <a:cubicBezTo>
                      <a:pt x="3391" y="2061"/>
                      <a:pt x="3472" y="1998"/>
                      <a:pt x="3528" y="1920"/>
                    </a:cubicBezTo>
                    <a:cubicBezTo>
                      <a:pt x="3538" y="1905"/>
                      <a:pt x="3542" y="1887"/>
                      <a:pt x="3552" y="1872"/>
                    </a:cubicBezTo>
                    <a:cubicBezTo>
                      <a:pt x="3562" y="1858"/>
                      <a:pt x="3578" y="1849"/>
                      <a:pt x="3588" y="1836"/>
                    </a:cubicBezTo>
                    <a:cubicBezTo>
                      <a:pt x="3618" y="1797"/>
                      <a:pt x="3643" y="1755"/>
                      <a:pt x="3672" y="1716"/>
                    </a:cubicBezTo>
                    <a:cubicBezTo>
                      <a:pt x="3685" y="1677"/>
                      <a:pt x="3719" y="1647"/>
                      <a:pt x="3732" y="1608"/>
                    </a:cubicBezTo>
                    <a:cubicBezTo>
                      <a:pt x="3736" y="1596"/>
                      <a:pt x="3738" y="1583"/>
                      <a:pt x="3744" y="1572"/>
                    </a:cubicBezTo>
                    <a:cubicBezTo>
                      <a:pt x="3766" y="1534"/>
                      <a:pt x="3785" y="1525"/>
                      <a:pt x="3804" y="1488"/>
                    </a:cubicBezTo>
                    <a:cubicBezTo>
                      <a:pt x="3810" y="1477"/>
                      <a:pt x="3810" y="1463"/>
                      <a:pt x="3816" y="1452"/>
                    </a:cubicBezTo>
                    <a:cubicBezTo>
                      <a:pt x="3838" y="1408"/>
                      <a:pt x="3877" y="1375"/>
                      <a:pt x="3900" y="1332"/>
                    </a:cubicBezTo>
                    <a:cubicBezTo>
                      <a:pt x="3976" y="1193"/>
                      <a:pt x="3916" y="1279"/>
                      <a:pt x="3984" y="1188"/>
                    </a:cubicBezTo>
                    <a:cubicBezTo>
                      <a:pt x="4033" y="1041"/>
                      <a:pt x="4118" y="911"/>
                      <a:pt x="4200" y="780"/>
                    </a:cubicBezTo>
                    <a:cubicBezTo>
                      <a:pt x="4236" y="722"/>
                      <a:pt x="4258" y="674"/>
                      <a:pt x="4308" y="624"/>
                    </a:cubicBezTo>
                    <a:cubicBezTo>
                      <a:pt x="4324" y="577"/>
                      <a:pt x="4358" y="559"/>
                      <a:pt x="4380" y="516"/>
                    </a:cubicBezTo>
                    <a:cubicBezTo>
                      <a:pt x="4403" y="470"/>
                      <a:pt x="4414" y="446"/>
                      <a:pt x="4452" y="408"/>
                    </a:cubicBezTo>
                    <a:cubicBezTo>
                      <a:pt x="4475" y="338"/>
                      <a:pt x="4518" y="282"/>
                      <a:pt x="4548" y="216"/>
                    </a:cubicBezTo>
                    <a:cubicBezTo>
                      <a:pt x="4558" y="193"/>
                      <a:pt x="4558" y="165"/>
                      <a:pt x="4572" y="144"/>
                    </a:cubicBezTo>
                    <a:cubicBezTo>
                      <a:pt x="4588" y="120"/>
                      <a:pt x="4611" y="99"/>
                      <a:pt x="4620" y="72"/>
                    </a:cubicBezTo>
                    <a:cubicBezTo>
                      <a:pt x="4624" y="60"/>
                      <a:pt x="4625" y="47"/>
                      <a:pt x="4632" y="36"/>
                    </a:cubicBezTo>
                    <a:cubicBezTo>
                      <a:pt x="4641" y="22"/>
                      <a:pt x="4668" y="0"/>
                      <a:pt x="4668" y="0"/>
                    </a:cubicBezTo>
                    <a:cubicBezTo>
                      <a:pt x="4660" y="16"/>
                      <a:pt x="4644" y="30"/>
                      <a:pt x="4644" y="48"/>
                    </a:cubicBezTo>
                    <a:cubicBezTo>
                      <a:pt x="4644" y="62"/>
                      <a:pt x="4655" y="6"/>
                      <a:pt x="4668" y="12"/>
                    </a:cubicBezTo>
                    <a:cubicBezTo>
                      <a:pt x="4707" y="31"/>
                      <a:pt x="4716" y="84"/>
                      <a:pt x="4740" y="120"/>
                    </a:cubicBezTo>
                    <a:cubicBezTo>
                      <a:pt x="4817" y="235"/>
                      <a:pt x="4892" y="405"/>
                      <a:pt x="5004" y="480"/>
                    </a:cubicBezTo>
                    <a:cubicBezTo>
                      <a:pt x="5066" y="574"/>
                      <a:pt x="5146" y="650"/>
                      <a:pt x="5208" y="744"/>
                    </a:cubicBezTo>
                    <a:cubicBezTo>
                      <a:pt x="5217" y="758"/>
                      <a:pt x="5234" y="766"/>
                      <a:pt x="5244" y="780"/>
                    </a:cubicBezTo>
                    <a:cubicBezTo>
                      <a:pt x="5254" y="795"/>
                      <a:pt x="5258" y="813"/>
                      <a:pt x="5268" y="828"/>
                    </a:cubicBezTo>
                    <a:cubicBezTo>
                      <a:pt x="5338" y="933"/>
                      <a:pt x="5414" y="1035"/>
                      <a:pt x="5484" y="1140"/>
                    </a:cubicBezTo>
                    <a:cubicBezTo>
                      <a:pt x="5514" y="1186"/>
                      <a:pt x="5515" y="1238"/>
                      <a:pt x="5544" y="1284"/>
                    </a:cubicBezTo>
                    <a:cubicBezTo>
                      <a:pt x="5604" y="1380"/>
                      <a:pt x="5664" y="1476"/>
                      <a:pt x="5724" y="1572"/>
                    </a:cubicBezTo>
                    <a:cubicBezTo>
                      <a:pt x="5733" y="1587"/>
                      <a:pt x="5737" y="1606"/>
                      <a:pt x="5748" y="1620"/>
                    </a:cubicBezTo>
                    <a:cubicBezTo>
                      <a:pt x="5762" y="1638"/>
                      <a:pt x="5781" y="1651"/>
                      <a:pt x="5796" y="1668"/>
                    </a:cubicBezTo>
                    <a:cubicBezTo>
                      <a:pt x="5876" y="1762"/>
                      <a:pt x="5716" y="1624"/>
                      <a:pt x="5892" y="1800"/>
                    </a:cubicBezTo>
                    <a:cubicBezTo>
                      <a:pt x="5967" y="1875"/>
                      <a:pt x="6047" y="1954"/>
                      <a:pt x="6108" y="2040"/>
                    </a:cubicBezTo>
                    <a:cubicBezTo>
                      <a:pt x="6196" y="2163"/>
                      <a:pt x="6042" y="1954"/>
                      <a:pt x="6168" y="2136"/>
                    </a:cubicBezTo>
                    <a:cubicBezTo>
                      <a:pt x="6191" y="2169"/>
                      <a:pt x="6240" y="2232"/>
                      <a:pt x="6240" y="2232"/>
                    </a:cubicBezTo>
                    <a:cubicBezTo>
                      <a:pt x="6271" y="2325"/>
                      <a:pt x="6327" y="2403"/>
                      <a:pt x="6396" y="2472"/>
                    </a:cubicBezTo>
                    <a:cubicBezTo>
                      <a:pt x="6404" y="2422"/>
                      <a:pt x="6413" y="2347"/>
                      <a:pt x="6444" y="2304"/>
                    </a:cubicBezTo>
                    <a:cubicBezTo>
                      <a:pt x="6558" y="2145"/>
                      <a:pt x="6430" y="2373"/>
                      <a:pt x="6528" y="2196"/>
                    </a:cubicBezTo>
                    <a:cubicBezTo>
                      <a:pt x="6584" y="2096"/>
                      <a:pt x="6651" y="2000"/>
                      <a:pt x="6720" y="1908"/>
                    </a:cubicBezTo>
                    <a:cubicBezTo>
                      <a:pt x="6738" y="1855"/>
                      <a:pt x="6773" y="1832"/>
                      <a:pt x="6804" y="1788"/>
                    </a:cubicBezTo>
                    <a:cubicBezTo>
                      <a:pt x="6832" y="1748"/>
                      <a:pt x="6850" y="1697"/>
                      <a:pt x="6876" y="1656"/>
                    </a:cubicBezTo>
                    <a:cubicBezTo>
                      <a:pt x="6914" y="1596"/>
                      <a:pt x="6954" y="1533"/>
                      <a:pt x="6996" y="1476"/>
                    </a:cubicBezTo>
                    <a:cubicBezTo>
                      <a:pt x="7019" y="1407"/>
                      <a:pt x="7072" y="1342"/>
                      <a:pt x="7116" y="1284"/>
                    </a:cubicBezTo>
                    <a:cubicBezTo>
                      <a:pt x="7132" y="1236"/>
                      <a:pt x="7128" y="1241"/>
                      <a:pt x="7164" y="1188"/>
                    </a:cubicBezTo>
                    <a:cubicBezTo>
                      <a:pt x="7187" y="1155"/>
                      <a:pt x="7236" y="1092"/>
                      <a:pt x="7236" y="1092"/>
                    </a:cubicBezTo>
                    <a:cubicBezTo>
                      <a:pt x="7266" y="1003"/>
                      <a:pt x="7334" y="925"/>
                      <a:pt x="7392" y="852"/>
                    </a:cubicBezTo>
                    <a:cubicBezTo>
                      <a:pt x="7426" y="718"/>
                      <a:pt x="7517" y="616"/>
                      <a:pt x="7572" y="492"/>
                    </a:cubicBezTo>
                    <a:cubicBezTo>
                      <a:pt x="7614" y="397"/>
                      <a:pt x="7615" y="287"/>
                      <a:pt x="7656" y="192"/>
                    </a:cubicBezTo>
                    <a:cubicBezTo>
                      <a:pt x="7678" y="140"/>
                      <a:pt x="7715" y="98"/>
                      <a:pt x="7740" y="48"/>
                    </a:cubicBezTo>
                    <a:cubicBezTo>
                      <a:pt x="7765" y="124"/>
                      <a:pt x="7824" y="179"/>
                      <a:pt x="7872" y="240"/>
                    </a:cubicBezTo>
                    <a:cubicBezTo>
                      <a:pt x="7932" y="317"/>
                      <a:pt x="7986" y="396"/>
                      <a:pt x="8052" y="468"/>
                    </a:cubicBezTo>
                    <a:cubicBezTo>
                      <a:pt x="8083" y="501"/>
                      <a:pt x="8128" y="524"/>
                      <a:pt x="8148" y="564"/>
                    </a:cubicBezTo>
                    <a:cubicBezTo>
                      <a:pt x="8240" y="749"/>
                      <a:pt x="8382" y="909"/>
                      <a:pt x="8496" y="1080"/>
                    </a:cubicBezTo>
                    <a:cubicBezTo>
                      <a:pt x="8509" y="1099"/>
                      <a:pt x="8522" y="1119"/>
                      <a:pt x="8532" y="1140"/>
                    </a:cubicBezTo>
                    <a:cubicBezTo>
                      <a:pt x="8538" y="1151"/>
                      <a:pt x="8538" y="1165"/>
                      <a:pt x="8544" y="1176"/>
                    </a:cubicBezTo>
                    <a:cubicBezTo>
                      <a:pt x="8577" y="1237"/>
                      <a:pt x="8619" y="1295"/>
                      <a:pt x="8652" y="1356"/>
                    </a:cubicBezTo>
                    <a:cubicBezTo>
                      <a:pt x="8679" y="1406"/>
                      <a:pt x="8696" y="1462"/>
                      <a:pt x="8724" y="1512"/>
                    </a:cubicBezTo>
                    <a:cubicBezTo>
                      <a:pt x="8786" y="1623"/>
                      <a:pt x="8880" y="1720"/>
                      <a:pt x="8964" y="1812"/>
                    </a:cubicBezTo>
                    <a:cubicBezTo>
                      <a:pt x="8995" y="1845"/>
                      <a:pt x="9040" y="1868"/>
                      <a:pt x="9060" y="1908"/>
                    </a:cubicBezTo>
                    <a:cubicBezTo>
                      <a:pt x="9091" y="1970"/>
                      <a:pt x="9140" y="2008"/>
                      <a:pt x="9180" y="2064"/>
                    </a:cubicBezTo>
                    <a:cubicBezTo>
                      <a:pt x="9234" y="2139"/>
                      <a:pt x="9283" y="2217"/>
                      <a:pt x="9336" y="2292"/>
                    </a:cubicBezTo>
                    <a:cubicBezTo>
                      <a:pt x="9377" y="2351"/>
                      <a:pt x="9416" y="2412"/>
                      <a:pt x="9456" y="2472"/>
                    </a:cubicBezTo>
                    <a:cubicBezTo>
                      <a:pt x="9461" y="2479"/>
                      <a:pt x="9448" y="2488"/>
                      <a:pt x="9444" y="2496"/>
                    </a:cubicBezTo>
                  </a:path>
                </a:pathLst>
              </a:custGeom>
              <a:noFill/>
              <a:ln w="9525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24" name="Rectangle 183" descr="Horizontal brick"/>
              <p:cNvSpPr>
                <a:spLocks noChangeArrowheads="1"/>
              </p:cNvSpPr>
              <p:nvPr/>
            </p:nvSpPr>
            <p:spPr bwMode="auto">
              <a:xfrm>
                <a:off x="10803" y="105"/>
                <a:ext cx="115" cy="936"/>
              </a:xfrm>
              <a:prstGeom prst="rect">
                <a:avLst/>
              </a:prstGeom>
              <a:pattFill prst="horzBrick">
                <a:fgClr>
                  <a:srgbClr val="000000"/>
                </a:fgClr>
                <a:bgClr>
                  <a:srgbClr val="FFFFFF"/>
                </a:bgClr>
              </a:patt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2238" tIns="36119" rIns="72238" bIns="36119"/>
              <a:lstStyle/>
              <a:p>
                <a:endParaRPr lang="ru-RU"/>
              </a:p>
            </p:txBody>
          </p:sp>
          <p:grpSp>
            <p:nvGrpSpPr>
              <p:cNvPr id="1225" name="Group 184"/>
              <p:cNvGrpSpPr>
                <a:grpSpLocks/>
              </p:cNvGrpSpPr>
              <p:nvPr/>
            </p:nvGrpSpPr>
            <p:grpSpPr bwMode="auto">
              <a:xfrm>
                <a:off x="9149" y="495"/>
                <a:ext cx="744" cy="174"/>
                <a:chOff x="6537" y="1674"/>
                <a:chExt cx="763" cy="197"/>
              </a:xfrm>
            </p:grpSpPr>
            <p:sp>
              <p:nvSpPr>
                <p:cNvPr id="1226" name="Freeform 185"/>
                <p:cNvSpPr>
                  <a:spLocks/>
                </p:cNvSpPr>
                <p:nvPr/>
              </p:nvSpPr>
              <p:spPr bwMode="auto">
                <a:xfrm>
                  <a:off x="6537" y="1674"/>
                  <a:ext cx="379" cy="197"/>
                </a:xfrm>
                <a:custGeom>
                  <a:avLst/>
                  <a:gdLst>
                    <a:gd name="T0" fmla="*/ 60 w 9461"/>
                    <a:gd name="T1" fmla="*/ 2040 h 2496"/>
                    <a:gd name="T2" fmla="*/ 384 w 9461"/>
                    <a:gd name="T3" fmla="*/ 1644 h 2496"/>
                    <a:gd name="T4" fmla="*/ 576 w 9461"/>
                    <a:gd name="T5" fmla="*/ 1380 h 2496"/>
                    <a:gd name="T6" fmla="*/ 864 w 9461"/>
                    <a:gd name="T7" fmla="*/ 1008 h 2496"/>
                    <a:gd name="T8" fmla="*/ 1188 w 9461"/>
                    <a:gd name="T9" fmla="*/ 612 h 2496"/>
                    <a:gd name="T10" fmla="*/ 1416 w 9461"/>
                    <a:gd name="T11" fmla="*/ 336 h 2496"/>
                    <a:gd name="T12" fmla="*/ 1584 w 9461"/>
                    <a:gd name="T13" fmla="*/ 108 h 2496"/>
                    <a:gd name="T14" fmla="*/ 1620 w 9461"/>
                    <a:gd name="T15" fmla="*/ 48 h 2496"/>
                    <a:gd name="T16" fmla="*/ 1728 w 9461"/>
                    <a:gd name="T17" fmla="*/ 156 h 2496"/>
                    <a:gd name="T18" fmla="*/ 2052 w 9461"/>
                    <a:gd name="T19" fmla="*/ 576 h 2496"/>
                    <a:gd name="T20" fmla="*/ 2244 w 9461"/>
                    <a:gd name="T21" fmla="*/ 828 h 2496"/>
                    <a:gd name="T22" fmla="*/ 2544 w 9461"/>
                    <a:gd name="T23" fmla="*/ 1404 h 2496"/>
                    <a:gd name="T24" fmla="*/ 2700 w 9461"/>
                    <a:gd name="T25" fmla="*/ 1668 h 2496"/>
                    <a:gd name="T26" fmla="*/ 2772 w 9461"/>
                    <a:gd name="T27" fmla="*/ 1812 h 2496"/>
                    <a:gd name="T28" fmla="*/ 2964 w 9461"/>
                    <a:gd name="T29" fmla="*/ 2076 h 2496"/>
                    <a:gd name="T30" fmla="*/ 3132 w 9461"/>
                    <a:gd name="T31" fmla="*/ 2316 h 2496"/>
                    <a:gd name="T32" fmla="*/ 3192 w 9461"/>
                    <a:gd name="T33" fmla="*/ 2400 h 2496"/>
                    <a:gd name="T34" fmla="*/ 3528 w 9461"/>
                    <a:gd name="T35" fmla="*/ 1920 h 2496"/>
                    <a:gd name="T36" fmla="*/ 3588 w 9461"/>
                    <a:gd name="T37" fmla="*/ 1836 h 2496"/>
                    <a:gd name="T38" fmla="*/ 3732 w 9461"/>
                    <a:gd name="T39" fmla="*/ 1608 h 2496"/>
                    <a:gd name="T40" fmla="*/ 3804 w 9461"/>
                    <a:gd name="T41" fmla="*/ 1488 h 2496"/>
                    <a:gd name="T42" fmla="*/ 3900 w 9461"/>
                    <a:gd name="T43" fmla="*/ 1332 h 2496"/>
                    <a:gd name="T44" fmla="*/ 4200 w 9461"/>
                    <a:gd name="T45" fmla="*/ 780 h 2496"/>
                    <a:gd name="T46" fmla="*/ 4380 w 9461"/>
                    <a:gd name="T47" fmla="*/ 516 h 2496"/>
                    <a:gd name="T48" fmla="*/ 4548 w 9461"/>
                    <a:gd name="T49" fmla="*/ 216 h 2496"/>
                    <a:gd name="T50" fmla="*/ 4620 w 9461"/>
                    <a:gd name="T51" fmla="*/ 72 h 2496"/>
                    <a:gd name="T52" fmla="*/ 4668 w 9461"/>
                    <a:gd name="T53" fmla="*/ 0 h 2496"/>
                    <a:gd name="T54" fmla="*/ 4668 w 9461"/>
                    <a:gd name="T55" fmla="*/ 12 h 2496"/>
                    <a:gd name="T56" fmla="*/ 5004 w 9461"/>
                    <a:gd name="T57" fmla="*/ 480 h 2496"/>
                    <a:gd name="T58" fmla="*/ 5244 w 9461"/>
                    <a:gd name="T59" fmla="*/ 780 h 2496"/>
                    <a:gd name="T60" fmla="*/ 5484 w 9461"/>
                    <a:gd name="T61" fmla="*/ 1140 h 2496"/>
                    <a:gd name="T62" fmla="*/ 5724 w 9461"/>
                    <a:gd name="T63" fmla="*/ 1572 h 2496"/>
                    <a:gd name="T64" fmla="*/ 5796 w 9461"/>
                    <a:gd name="T65" fmla="*/ 1668 h 2496"/>
                    <a:gd name="T66" fmla="*/ 6108 w 9461"/>
                    <a:gd name="T67" fmla="*/ 2040 h 2496"/>
                    <a:gd name="T68" fmla="*/ 6240 w 9461"/>
                    <a:gd name="T69" fmla="*/ 2232 h 2496"/>
                    <a:gd name="T70" fmla="*/ 6444 w 9461"/>
                    <a:gd name="T71" fmla="*/ 2304 h 2496"/>
                    <a:gd name="T72" fmla="*/ 6720 w 9461"/>
                    <a:gd name="T73" fmla="*/ 1908 h 2496"/>
                    <a:gd name="T74" fmla="*/ 6876 w 9461"/>
                    <a:gd name="T75" fmla="*/ 1656 h 2496"/>
                    <a:gd name="T76" fmla="*/ 7116 w 9461"/>
                    <a:gd name="T77" fmla="*/ 1284 h 2496"/>
                    <a:gd name="T78" fmla="*/ 7236 w 9461"/>
                    <a:gd name="T79" fmla="*/ 1092 h 2496"/>
                    <a:gd name="T80" fmla="*/ 7572 w 9461"/>
                    <a:gd name="T81" fmla="*/ 492 h 2496"/>
                    <a:gd name="T82" fmla="*/ 7740 w 9461"/>
                    <a:gd name="T83" fmla="*/ 48 h 2496"/>
                    <a:gd name="T84" fmla="*/ 8052 w 9461"/>
                    <a:gd name="T85" fmla="*/ 468 h 2496"/>
                    <a:gd name="T86" fmla="*/ 8496 w 9461"/>
                    <a:gd name="T87" fmla="*/ 1080 h 2496"/>
                    <a:gd name="T88" fmla="*/ 8544 w 9461"/>
                    <a:gd name="T89" fmla="*/ 1176 h 2496"/>
                    <a:gd name="T90" fmla="*/ 8724 w 9461"/>
                    <a:gd name="T91" fmla="*/ 1512 h 2496"/>
                    <a:gd name="T92" fmla="*/ 9060 w 9461"/>
                    <a:gd name="T93" fmla="*/ 1908 h 2496"/>
                    <a:gd name="T94" fmla="*/ 9336 w 9461"/>
                    <a:gd name="T95" fmla="*/ 2292 h 2496"/>
                    <a:gd name="T96" fmla="*/ 9444 w 9461"/>
                    <a:gd name="T97" fmla="*/ 2496 h 249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9461"/>
                    <a:gd name="T148" fmla="*/ 0 h 2496"/>
                    <a:gd name="T149" fmla="*/ 9461 w 9461"/>
                    <a:gd name="T150" fmla="*/ 2496 h 249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9461" h="2496">
                      <a:moveTo>
                        <a:pt x="0" y="2196"/>
                      </a:moveTo>
                      <a:cubicBezTo>
                        <a:pt x="20" y="2147"/>
                        <a:pt x="29" y="2083"/>
                        <a:pt x="60" y="2040"/>
                      </a:cubicBezTo>
                      <a:cubicBezTo>
                        <a:pt x="115" y="1963"/>
                        <a:pt x="192" y="1886"/>
                        <a:pt x="252" y="1812"/>
                      </a:cubicBezTo>
                      <a:cubicBezTo>
                        <a:pt x="299" y="1755"/>
                        <a:pt x="333" y="1695"/>
                        <a:pt x="384" y="1644"/>
                      </a:cubicBezTo>
                      <a:cubicBezTo>
                        <a:pt x="408" y="1572"/>
                        <a:pt x="462" y="1506"/>
                        <a:pt x="516" y="1452"/>
                      </a:cubicBezTo>
                      <a:cubicBezTo>
                        <a:pt x="539" y="1383"/>
                        <a:pt x="511" y="1445"/>
                        <a:pt x="576" y="1380"/>
                      </a:cubicBezTo>
                      <a:cubicBezTo>
                        <a:pt x="643" y="1313"/>
                        <a:pt x="676" y="1217"/>
                        <a:pt x="756" y="1164"/>
                      </a:cubicBezTo>
                      <a:cubicBezTo>
                        <a:pt x="775" y="1106"/>
                        <a:pt x="828" y="1059"/>
                        <a:pt x="864" y="1008"/>
                      </a:cubicBezTo>
                      <a:cubicBezTo>
                        <a:pt x="943" y="895"/>
                        <a:pt x="1025" y="786"/>
                        <a:pt x="1116" y="684"/>
                      </a:cubicBezTo>
                      <a:cubicBezTo>
                        <a:pt x="1139" y="659"/>
                        <a:pt x="1169" y="640"/>
                        <a:pt x="1188" y="612"/>
                      </a:cubicBezTo>
                      <a:cubicBezTo>
                        <a:pt x="1234" y="544"/>
                        <a:pt x="1277" y="481"/>
                        <a:pt x="1332" y="420"/>
                      </a:cubicBezTo>
                      <a:cubicBezTo>
                        <a:pt x="1359" y="391"/>
                        <a:pt x="1396" y="370"/>
                        <a:pt x="1416" y="336"/>
                      </a:cubicBezTo>
                      <a:cubicBezTo>
                        <a:pt x="1459" y="264"/>
                        <a:pt x="1433" y="289"/>
                        <a:pt x="1488" y="252"/>
                      </a:cubicBezTo>
                      <a:cubicBezTo>
                        <a:pt x="1520" y="204"/>
                        <a:pt x="1552" y="156"/>
                        <a:pt x="1584" y="108"/>
                      </a:cubicBezTo>
                      <a:cubicBezTo>
                        <a:pt x="1602" y="81"/>
                        <a:pt x="1632" y="46"/>
                        <a:pt x="1632" y="12"/>
                      </a:cubicBezTo>
                      <a:cubicBezTo>
                        <a:pt x="1628" y="24"/>
                        <a:pt x="1612" y="38"/>
                        <a:pt x="1620" y="48"/>
                      </a:cubicBezTo>
                      <a:cubicBezTo>
                        <a:pt x="1633" y="65"/>
                        <a:pt x="1662" y="59"/>
                        <a:pt x="1680" y="72"/>
                      </a:cubicBezTo>
                      <a:cubicBezTo>
                        <a:pt x="1695" y="82"/>
                        <a:pt x="1722" y="145"/>
                        <a:pt x="1728" y="156"/>
                      </a:cubicBezTo>
                      <a:cubicBezTo>
                        <a:pt x="1785" y="252"/>
                        <a:pt x="1855" y="341"/>
                        <a:pt x="1920" y="432"/>
                      </a:cubicBezTo>
                      <a:cubicBezTo>
                        <a:pt x="1957" y="484"/>
                        <a:pt x="1999" y="541"/>
                        <a:pt x="2052" y="576"/>
                      </a:cubicBezTo>
                      <a:cubicBezTo>
                        <a:pt x="2075" y="646"/>
                        <a:pt x="2046" y="582"/>
                        <a:pt x="2100" y="636"/>
                      </a:cubicBezTo>
                      <a:cubicBezTo>
                        <a:pt x="2145" y="681"/>
                        <a:pt x="2214" y="773"/>
                        <a:pt x="2244" y="828"/>
                      </a:cubicBezTo>
                      <a:cubicBezTo>
                        <a:pt x="2334" y="993"/>
                        <a:pt x="2409" y="1161"/>
                        <a:pt x="2508" y="1320"/>
                      </a:cubicBezTo>
                      <a:cubicBezTo>
                        <a:pt x="2570" y="1420"/>
                        <a:pt x="2503" y="1322"/>
                        <a:pt x="2544" y="1404"/>
                      </a:cubicBezTo>
                      <a:cubicBezTo>
                        <a:pt x="2563" y="1443"/>
                        <a:pt x="2641" y="1552"/>
                        <a:pt x="2652" y="1584"/>
                      </a:cubicBezTo>
                      <a:cubicBezTo>
                        <a:pt x="2670" y="1639"/>
                        <a:pt x="2656" y="1610"/>
                        <a:pt x="2700" y="1668"/>
                      </a:cubicBezTo>
                      <a:cubicBezTo>
                        <a:pt x="2724" y="1763"/>
                        <a:pt x="2693" y="1669"/>
                        <a:pt x="2760" y="1776"/>
                      </a:cubicBezTo>
                      <a:cubicBezTo>
                        <a:pt x="2767" y="1787"/>
                        <a:pt x="2765" y="1801"/>
                        <a:pt x="2772" y="1812"/>
                      </a:cubicBezTo>
                      <a:cubicBezTo>
                        <a:pt x="2781" y="1826"/>
                        <a:pt x="2798" y="1834"/>
                        <a:pt x="2808" y="1848"/>
                      </a:cubicBezTo>
                      <a:cubicBezTo>
                        <a:pt x="2858" y="1917"/>
                        <a:pt x="2919" y="2004"/>
                        <a:pt x="2964" y="2076"/>
                      </a:cubicBezTo>
                      <a:cubicBezTo>
                        <a:pt x="3034" y="2188"/>
                        <a:pt x="2946" y="2068"/>
                        <a:pt x="3012" y="2160"/>
                      </a:cubicBezTo>
                      <a:cubicBezTo>
                        <a:pt x="3050" y="2213"/>
                        <a:pt x="3100" y="2260"/>
                        <a:pt x="3132" y="2316"/>
                      </a:cubicBezTo>
                      <a:cubicBezTo>
                        <a:pt x="3141" y="2332"/>
                        <a:pt x="3146" y="2349"/>
                        <a:pt x="3156" y="2364"/>
                      </a:cubicBezTo>
                      <a:cubicBezTo>
                        <a:pt x="3166" y="2378"/>
                        <a:pt x="3192" y="2400"/>
                        <a:pt x="3192" y="2400"/>
                      </a:cubicBezTo>
                      <a:cubicBezTo>
                        <a:pt x="3216" y="2304"/>
                        <a:pt x="3264" y="2204"/>
                        <a:pt x="3348" y="2148"/>
                      </a:cubicBezTo>
                      <a:cubicBezTo>
                        <a:pt x="3391" y="2061"/>
                        <a:pt x="3472" y="1998"/>
                        <a:pt x="3528" y="1920"/>
                      </a:cubicBezTo>
                      <a:cubicBezTo>
                        <a:pt x="3538" y="1905"/>
                        <a:pt x="3542" y="1887"/>
                        <a:pt x="3552" y="1872"/>
                      </a:cubicBezTo>
                      <a:cubicBezTo>
                        <a:pt x="3562" y="1858"/>
                        <a:pt x="3578" y="1849"/>
                        <a:pt x="3588" y="1836"/>
                      </a:cubicBezTo>
                      <a:cubicBezTo>
                        <a:pt x="3618" y="1797"/>
                        <a:pt x="3643" y="1755"/>
                        <a:pt x="3672" y="1716"/>
                      </a:cubicBezTo>
                      <a:cubicBezTo>
                        <a:pt x="3685" y="1677"/>
                        <a:pt x="3719" y="1647"/>
                        <a:pt x="3732" y="1608"/>
                      </a:cubicBezTo>
                      <a:cubicBezTo>
                        <a:pt x="3736" y="1596"/>
                        <a:pt x="3738" y="1583"/>
                        <a:pt x="3744" y="1572"/>
                      </a:cubicBezTo>
                      <a:cubicBezTo>
                        <a:pt x="3766" y="1534"/>
                        <a:pt x="3785" y="1525"/>
                        <a:pt x="3804" y="1488"/>
                      </a:cubicBezTo>
                      <a:cubicBezTo>
                        <a:pt x="3810" y="1477"/>
                        <a:pt x="3810" y="1463"/>
                        <a:pt x="3816" y="1452"/>
                      </a:cubicBezTo>
                      <a:cubicBezTo>
                        <a:pt x="3838" y="1408"/>
                        <a:pt x="3877" y="1375"/>
                        <a:pt x="3900" y="1332"/>
                      </a:cubicBezTo>
                      <a:cubicBezTo>
                        <a:pt x="3976" y="1193"/>
                        <a:pt x="3916" y="1279"/>
                        <a:pt x="3984" y="1188"/>
                      </a:cubicBezTo>
                      <a:cubicBezTo>
                        <a:pt x="4033" y="1041"/>
                        <a:pt x="4118" y="911"/>
                        <a:pt x="4200" y="780"/>
                      </a:cubicBezTo>
                      <a:cubicBezTo>
                        <a:pt x="4236" y="722"/>
                        <a:pt x="4258" y="674"/>
                        <a:pt x="4308" y="624"/>
                      </a:cubicBezTo>
                      <a:cubicBezTo>
                        <a:pt x="4324" y="577"/>
                        <a:pt x="4358" y="559"/>
                        <a:pt x="4380" y="516"/>
                      </a:cubicBezTo>
                      <a:cubicBezTo>
                        <a:pt x="4403" y="470"/>
                        <a:pt x="4414" y="446"/>
                        <a:pt x="4452" y="408"/>
                      </a:cubicBezTo>
                      <a:cubicBezTo>
                        <a:pt x="4475" y="338"/>
                        <a:pt x="4518" y="282"/>
                        <a:pt x="4548" y="216"/>
                      </a:cubicBezTo>
                      <a:cubicBezTo>
                        <a:pt x="4558" y="193"/>
                        <a:pt x="4558" y="165"/>
                        <a:pt x="4572" y="144"/>
                      </a:cubicBezTo>
                      <a:cubicBezTo>
                        <a:pt x="4588" y="120"/>
                        <a:pt x="4611" y="99"/>
                        <a:pt x="4620" y="72"/>
                      </a:cubicBezTo>
                      <a:cubicBezTo>
                        <a:pt x="4624" y="60"/>
                        <a:pt x="4625" y="47"/>
                        <a:pt x="4632" y="36"/>
                      </a:cubicBezTo>
                      <a:cubicBezTo>
                        <a:pt x="4641" y="22"/>
                        <a:pt x="4668" y="0"/>
                        <a:pt x="4668" y="0"/>
                      </a:cubicBezTo>
                      <a:cubicBezTo>
                        <a:pt x="4660" y="16"/>
                        <a:pt x="4644" y="30"/>
                        <a:pt x="4644" y="48"/>
                      </a:cubicBezTo>
                      <a:cubicBezTo>
                        <a:pt x="4644" y="62"/>
                        <a:pt x="4655" y="6"/>
                        <a:pt x="4668" y="12"/>
                      </a:cubicBezTo>
                      <a:cubicBezTo>
                        <a:pt x="4707" y="31"/>
                        <a:pt x="4716" y="84"/>
                        <a:pt x="4740" y="120"/>
                      </a:cubicBezTo>
                      <a:cubicBezTo>
                        <a:pt x="4817" y="235"/>
                        <a:pt x="4892" y="405"/>
                        <a:pt x="5004" y="480"/>
                      </a:cubicBezTo>
                      <a:cubicBezTo>
                        <a:pt x="5066" y="574"/>
                        <a:pt x="5146" y="650"/>
                        <a:pt x="5208" y="744"/>
                      </a:cubicBezTo>
                      <a:cubicBezTo>
                        <a:pt x="5217" y="758"/>
                        <a:pt x="5234" y="766"/>
                        <a:pt x="5244" y="780"/>
                      </a:cubicBezTo>
                      <a:cubicBezTo>
                        <a:pt x="5254" y="795"/>
                        <a:pt x="5258" y="813"/>
                        <a:pt x="5268" y="828"/>
                      </a:cubicBezTo>
                      <a:cubicBezTo>
                        <a:pt x="5338" y="933"/>
                        <a:pt x="5414" y="1035"/>
                        <a:pt x="5484" y="1140"/>
                      </a:cubicBezTo>
                      <a:cubicBezTo>
                        <a:pt x="5514" y="1186"/>
                        <a:pt x="5515" y="1238"/>
                        <a:pt x="5544" y="1284"/>
                      </a:cubicBezTo>
                      <a:cubicBezTo>
                        <a:pt x="5604" y="1380"/>
                        <a:pt x="5664" y="1476"/>
                        <a:pt x="5724" y="1572"/>
                      </a:cubicBezTo>
                      <a:cubicBezTo>
                        <a:pt x="5733" y="1587"/>
                        <a:pt x="5737" y="1606"/>
                        <a:pt x="5748" y="1620"/>
                      </a:cubicBezTo>
                      <a:cubicBezTo>
                        <a:pt x="5762" y="1638"/>
                        <a:pt x="5781" y="1651"/>
                        <a:pt x="5796" y="1668"/>
                      </a:cubicBezTo>
                      <a:cubicBezTo>
                        <a:pt x="5876" y="1762"/>
                        <a:pt x="5716" y="1624"/>
                        <a:pt x="5892" y="1800"/>
                      </a:cubicBezTo>
                      <a:cubicBezTo>
                        <a:pt x="5967" y="1875"/>
                        <a:pt x="6047" y="1954"/>
                        <a:pt x="6108" y="2040"/>
                      </a:cubicBezTo>
                      <a:cubicBezTo>
                        <a:pt x="6196" y="2163"/>
                        <a:pt x="6042" y="1954"/>
                        <a:pt x="6168" y="2136"/>
                      </a:cubicBezTo>
                      <a:cubicBezTo>
                        <a:pt x="6191" y="2169"/>
                        <a:pt x="6240" y="2232"/>
                        <a:pt x="6240" y="2232"/>
                      </a:cubicBezTo>
                      <a:cubicBezTo>
                        <a:pt x="6271" y="2325"/>
                        <a:pt x="6327" y="2403"/>
                        <a:pt x="6396" y="2472"/>
                      </a:cubicBezTo>
                      <a:cubicBezTo>
                        <a:pt x="6404" y="2422"/>
                        <a:pt x="6413" y="2347"/>
                        <a:pt x="6444" y="2304"/>
                      </a:cubicBezTo>
                      <a:cubicBezTo>
                        <a:pt x="6558" y="2145"/>
                        <a:pt x="6430" y="2373"/>
                        <a:pt x="6528" y="2196"/>
                      </a:cubicBezTo>
                      <a:cubicBezTo>
                        <a:pt x="6584" y="2096"/>
                        <a:pt x="6651" y="2000"/>
                        <a:pt x="6720" y="1908"/>
                      </a:cubicBezTo>
                      <a:cubicBezTo>
                        <a:pt x="6738" y="1855"/>
                        <a:pt x="6773" y="1832"/>
                        <a:pt x="6804" y="1788"/>
                      </a:cubicBezTo>
                      <a:cubicBezTo>
                        <a:pt x="6832" y="1748"/>
                        <a:pt x="6850" y="1697"/>
                        <a:pt x="6876" y="1656"/>
                      </a:cubicBezTo>
                      <a:cubicBezTo>
                        <a:pt x="6914" y="1596"/>
                        <a:pt x="6954" y="1533"/>
                        <a:pt x="6996" y="1476"/>
                      </a:cubicBezTo>
                      <a:cubicBezTo>
                        <a:pt x="7019" y="1407"/>
                        <a:pt x="7072" y="1342"/>
                        <a:pt x="7116" y="1284"/>
                      </a:cubicBezTo>
                      <a:cubicBezTo>
                        <a:pt x="7132" y="1236"/>
                        <a:pt x="7128" y="1241"/>
                        <a:pt x="7164" y="1188"/>
                      </a:cubicBezTo>
                      <a:cubicBezTo>
                        <a:pt x="7187" y="1155"/>
                        <a:pt x="7236" y="1092"/>
                        <a:pt x="7236" y="1092"/>
                      </a:cubicBezTo>
                      <a:cubicBezTo>
                        <a:pt x="7266" y="1003"/>
                        <a:pt x="7334" y="925"/>
                        <a:pt x="7392" y="852"/>
                      </a:cubicBezTo>
                      <a:cubicBezTo>
                        <a:pt x="7426" y="718"/>
                        <a:pt x="7517" y="616"/>
                        <a:pt x="7572" y="492"/>
                      </a:cubicBezTo>
                      <a:cubicBezTo>
                        <a:pt x="7614" y="397"/>
                        <a:pt x="7615" y="287"/>
                        <a:pt x="7656" y="192"/>
                      </a:cubicBezTo>
                      <a:cubicBezTo>
                        <a:pt x="7678" y="140"/>
                        <a:pt x="7715" y="98"/>
                        <a:pt x="7740" y="48"/>
                      </a:cubicBezTo>
                      <a:cubicBezTo>
                        <a:pt x="7765" y="124"/>
                        <a:pt x="7824" y="179"/>
                        <a:pt x="7872" y="240"/>
                      </a:cubicBezTo>
                      <a:cubicBezTo>
                        <a:pt x="7932" y="317"/>
                        <a:pt x="7986" y="396"/>
                        <a:pt x="8052" y="468"/>
                      </a:cubicBezTo>
                      <a:cubicBezTo>
                        <a:pt x="8083" y="501"/>
                        <a:pt x="8128" y="524"/>
                        <a:pt x="8148" y="564"/>
                      </a:cubicBezTo>
                      <a:cubicBezTo>
                        <a:pt x="8240" y="749"/>
                        <a:pt x="8382" y="909"/>
                        <a:pt x="8496" y="1080"/>
                      </a:cubicBezTo>
                      <a:cubicBezTo>
                        <a:pt x="8509" y="1099"/>
                        <a:pt x="8522" y="1119"/>
                        <a:pt x="8532" y="1140"/>
                      </a:cubicBezTo>
                      <a:cubicBezTo>
                        <a:pt x="8538" y="1151"/>
                        <a:pt x="8538" y="1165"/>
                        <a:pt x="8544" y="1176"/>
                      </a:cubicBezTo>
                      <a:cubicBezTo>
                        <a:pt x="8577" y="1237"/>
                        <a:pt x="8619" y="1295"/>
                        <a:pt x="8652" y="1356"/>
                      </a:cubicBezTo>
                      <a:cubicBezTo>
                        <a:pt x="8679" y="1406"/>
                        <a:pt x="8696" y="1462"/>
                        <a:pt x="8724" y="1512"/>
                      </a:cubicBezTo>
                      <a:cubicBezTo>
                        <a:pt x="8786" y="1623"/>
                        <a:pt x="8880" y="1720"/>
                        <a:pt x="8964" y="1812"/>
                      </a:cubicBezTo>
                      <a:cubicBezTo>
                        <a:pt x="8995" y="1845"/>
                        <a:pt x="9040" y="1868"/>
                        <a:pt x="9060" y="1908"/>
                      </a:cubicBezTo>
                      <a:cubicBezTo>
                        <a:pt x="9091" y="1970"/>
                        <a:pt x="9140" y="2008"/>
                        <a:pt x="9180" y="2064"/>
                      </a:cubicBezTo>
                      <a:cubicBezTo>
                        <a:pt x="9234" y="2139"/>
                        <a:pt x="9283" y="2217"/>
                        <a:pt x="9336" y="2292"/>
                      </a:cubicBezTo>
                      <a:cubicBezTo>
                        <a:pt x="9377" y="2351"/>
                        <a:pt x="9416" y="2412"/>
                        <a:pt x="9456" y="2472"/>
                      </a:cubicBezTo>
                      <a:cubicBezTo>
                        <a:pt x="9461" y="2479"/>
                        <a:pt x="9448" y="2488"/>
                        <a:pt x="9444" y="2496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27" name="Freeform 186"/>
                <p:cNvSpPr>
                  <a:spLocks/>
                </p:cNvSpPr>
                <p:nvPr/>
              </p:nvSpPr>
              <p:spPr bwMode="auto">
                <a:xfrm>
                  <a:off x="6921" y="1674"/>
                  <a:ext cx="379" cy="197"/>
                </a:xfrm>
                <a:custGeom>
                  <a:avLst/>
                  <a:gdLst>
                    <a:gd name="T0" fmla="*/ 60 w 9461"/>
                    <a:gd name="T1" fmla="*/ 2040 h 2496"/>
                    <a:gd name="T2" fmla="*/ 384 w 9461"/>
                    <a:gd name="T3" fmla="*/ 1644 h 2496"/>
                    <a:gd name="T4" fmla="*/ 576 w 9461"/>
                    <a:gd name="T5" fmla="*/ 1380 h 2496"/>
                    <a:gd name="T6" fmla="*/ 864 w 9461"/>
                    <a:gd name="T7" fmla="*/ 1008 h 2496"/>
                    <a:gd name="T8" fmla="*/ 1188 w 9461"/>
                    <a:gd name="T9" fmla="*/ 612 h 2496"/>
                    <a:gd name="T10" fmla="*/ 1416 w 9461"/>
                    <a:gd name="T11" fmla="*/ 336 h 2496"/>
                    <a:gd name="T12" fmla="*/ 1584 w 9461"/>
                    <a:gd name="T13" fmla="*/ 108 h 2496"/>
                    <a:gd name="T14" fmla="*/ 1620 w 9461"/>
                    <a:gd name="T15" fmla="*/ 48 h 2496"/>
                    <a:gd name="T16" fmla="*/ 1728 w 9461"/>
                    <a:gd name="T17" fmla="*/ 156 h 2496"/>
                    <a:gd name="T18" fmla="*/ 2052 w 9461"/>
                    <a:gd name="T19" fmla="*/ 576 h 2496"/>
                    <a:gd name="T20" fmla="*/ 2244 w 9461"/>
                    <a:gd name="T21" fmla="*/ 828 h 2496"/>
                    <a:gd name="T22" fmla="*/ 2544 w 9461"/>
                    <a:gd name="T23" fmla="*/ 1404 h 2496"/>
                    <a:gd name="T24" fmla="*/ 2700 w 9461"/>
                    <a:gd name="T25" fmla="*/ 1668 h 2496"/>
                    <a:gd name="T26" fmla="*/ 2772 w 9461"/>
                    <a:gd name="T27" fmla="*/ 1812 h 2496"/>
                    <a:gd name="T28" fmla="*/ 2964 w 9461"/>
                    <a:gd name="T29" fmla="*/ 2076 h 2496"/>
                    <a:gd name="T30" fmla="*/ 3132 w 9461"/>
                    <a:gd name="T31" fmla="*/ 2316 h 2496"/>
                    <a:gd name="T32" fmla="*/ 3192 w 9461"/>
                    <a:gd name="T33" fmla="*/ 2400 h 2496"/>
                    <a:gd name="T34" fmla="*/ 3528 w 9461"/>
                    <a:gd name="T35" fmla="*/ 1920 h 2496"/>
                    <a:gd name="T36" fmla="*/ 3588 w 9461"/>
                    <a:gd name="T37" fmla="*/ 1836 h 2496"/>
                    <a:gd name="T38" fmla="*/ 3732 w 9461"/>
                    <a:gd name="T39" fmla="*/ 1608 h 2496"/>
                    <a:gd name="T40" fmla="*/ 3804 w 9461"/>
                    <a:gd name="T41" fmla="*/ 1488 h 2496"/>
                    <a:gd name="T42" fmla="*/ 3900 w 9461"/>
                    <a:gd name="T43" fmla="*/ 1332 h 2496"/>
                    <a:gd name="T44" fmla="*/ 4200 w 9461"/>
                    <a:gd name="T45" fmla="*/ 780 h 2496"/>
                    <a:gd name="T46" fmla="*/ 4380 w 9461"/>
                    <a:gd name="T47" fmla="*/ 516 h 2496"/>
                    <a:gd name="T48" fmla="*/ 4548 w 9461"/>
                    <a:gd name="T49" fmla="*/ 216 h 2496"/>
                    <a:gd name="T50" fmla="*/ 4620 w 9461"/>
                    <a:gd name="T51" fmla="*/ 72 h 2496"/>
                    <a:gd name="T52" fmla="*/ 4668 w 9461"/>
                    <a:gd name="T53" fmla="*/ 0 h 2496"/>
                    <a:gd name="T54" fmla="*/ 4668 w 9461"/>
                    <a:gd name="T55" fmla="*/ 12 h 2496"/>
                    <a:gd name="T56" fmla="*/ 5004 w 9461"/>
                    <a:gd name="T57" fmla="*/ 480 h 2496"/>
                    <a:gd name="T58" fmla="*/ 5244 w 9461"/>
                    <a:gd name="T59" fmla="*/ 780 h 2496"/>
                    <a:gd name="T60" fmla="*/ 5484 w 9461"/>
                    <a:gd name="T61" fmla="*/ 1140 h 2496"/>
                    <a:gd name="T62" fmla="*/ 5724 w 9461"/>
                    <a:gd name="T63" fmla="*/ 1572 h 2496"/>
                    <a:gd name="T64" fmla="*/ 5796 w 9461"/>
                    <a:gd name="T65" fmla="*/ 1668 h 2496"/>
                    <a:gd name="T66" fmla="*/ 6108 w 9461"/>
                    <a:gd name="T67" fmla="*/ 2040 h 2496"/>
                    <a:gd name="T68" fmla="*/ 6240 w 9461"/>
                    <a:gd name="T69" fmla="*/ 2232 h 2496"/>
                    <a:gd name="T70" fmla="*/ 6444 w 9461"/>
                    <a:gd name="T71" fmla="*/ 2304 h 2496"/>
                    <a:gd name="T72" fmla="*/ 6720 w 9461"/>
                    <a:gd name="T73" fmla="*/ 1908 h 2496"/>
                    <a:gd name="T74" fmla="*/ 6876 w 9461"/>
                    <a:gd name="T75" fmla="*/ 1656 h 2496"/>
                    <a:gd name="T76" fmla="*/ 7116 w 9461"/>
                    <a:gd name="T77" fmla="*/ 1284 h 2496"/>
                    <a:gd name="T78" fmla="*/ 7236 w 9461"/>
                    <a:gd name="T79" fmla="*/ 1092 h 2496"/>
                    <a:gd name="T80" fmla="*/ 7572 w 9461"/>
                    <a:gd name="T81" fmla="*/ 492 h 2496"/>
                    <a:gd name="T82" fmla="*/ 7740 w 9461"/>
                    <a:gd name="T83" fmla="*/ 48 h 2496"/>
                    <a:gd name="T84" fmla="*/ 8052 w 9461"/>
                    <a:gd name="T85" fmla="*/ 468 h 2496"/>
                    <a:gd name="T86" fmla="*/ 8496 w 9461"/>
                    <a:gd name="T87" fmla="*/ 1080 h 2496"/>
                    <a:gd name="T88" fmla="*/ 8544 w 9461"/>
                    <a:gd name="T89" fmla="*/ 1176 h 2496"/>
                    <a:gd name="T90" fmla="*/ 8724 w 9461"/>
                    <a:gd name="T91" fmla="*/ 1512 h 2496"/>
                    <a:gd name="T92" fmla="*/ 9060 w 9461"/>
                    <a:gd name="T93" fmla="*/ 1908 h 2496"/>
                    <a:gd name="T94" fmla="*/ 9336 w 9461"/>
                    <a:gd name="T95" fmla="*/ 2292 h 2496"/>
                    <a:gd name="T96" fmla="*/ 9444 w 9461"/>
                    <a:gd name="T97" fmla="*/ 2496 h 249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9461"/>
                    <a:gd name="T148" fmla="*/ 0 h 2496"/>
                    <a:gd name="T149" fmla="*/ 9461 w 9461"/>
                    <a:gd name="T150" fmla="*/ 2496 h 249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9461" h="2496">
                      <a:moveTo>
                        <a:pt x="0" y="2196"/>
                      </a:moveTo>
                      <a:cubicBezTo>
                        <a:pt x="20" y="2147"/>
                        <a:pt x="29" y="2083"/>
                        <a:pt x="60" y="2040"/>
                      </a:cubicBezTo>
                      <a:cubicBezTo>
                        <a:pt x="115" y="1963"/>
                        <a:pt x="192" y="1886"/>
                        <a:pt x="252" y="1812"/>
                      </a:cubicBezTo>
                      <a:cubicBezTo>
                        <a:pt x="299" y="1755"/>
                        <a:pt x="333" y="1695"/>
                        <a:pt x="384" y="1644"/>
                      </a:cubicBezTo>
                      <a:cubicBezTo>
                        <a:pt x="408" y="1572"/>
                        <a:pt x="462" y="1506"/>
                        <a:pt x="516" y="1452"/>
                      </a:cubicBezTo>
                      <a:cubicBezTo>
                        <a:pt x="539" y="1383"/>
                        <a:pt x="511" y="1445"/>
                        <a:pt x="576" y="1380"/>
                      </a:cubicBezTo>
                      <a:cubicBezTo>
                        <a:pt x="643" y="1313"/>
                        <a:pt x="676" y="1217"/>
                        <a:pt x="756" y="1164"/>
                      </a:cubicBezTo>
                      <a:cubicBezTo>
                        <a:pt x="775" y="1106"/>
                        <a:pt x="828" y="1059"/>
                        <a:pt x="864" y="1008"/>
                      </a:cubicBezTo>
                      <a:cubicBezTo>
                        <a:pt x="943" y="895"/>
                        <a:pt x="1025" y="786"/>
                        <a:pt x="1116" y="684"/>
                      </a:cubicBezTo>
                      <a:cubicBezTo>
                        <a:pt x="1139" y="659"/>
                        <a:pt x="1169" y="640"/>
                        <a:pt x="1188" y="612"/>
                      </a:cubicBezTo>
                      <a:cubicBezTo>
                        <a:pt x="1234" y="544"/>
                        <a:pt x="1277" y="481"/>
                        <a:pt x="1332" y="420"/>
                      </a:cubicBezTo>
                      <a:cubicBezTo>
                        <a:pt x="1359" y="391"/>
                        <a:pt x="1396" y="370"/>
                        <a:pt x="1416" y="336"/>
                      </a:cubicBezTo>
                      <a:cubicBezTo>
                        <a:pt x="1459" y="264"/>
                        <a:pt x="1433" y="289"/>
                        <a:pt x="1488" y="252"/>
                      </a:cubicBezTo>
                      <a:cubicBezTo>
                        <a:pt x="1520" y="204"/>
                        <a:pt x="1552" y="156"/>
                        <a:pt x="1584" y="108"/>
                      </a:cubicBezTo>
                      <a:cubicBezTo>
                        <a:pt x="1602" y="81"/>
                        <a:pt x="1632" y="46"/>
                        <a:pt x="1632" y="12"/>
                      </a:cubicBezTo>
                      <a:cubicBezTo>
                        <a:pt x="1628" y="24"/>
                        <a:pt x="1612" y="38"/>
                        <a:pt x="1620" y="48"/>
                      </a:cubicBezTo>
                      <a:cubicBezTo>
                        <a:pt x="1633" y="65"/>
                        <a:pt x="1662" y="59"/>
                        <a:pt x="1680" y="72"/>
                      </a:cubicBezTo>
                      <a:cubicBezTo>
                        <a:pt x="1695" y="82"/>
                        <a:pt x="1722" y="145"/>
                        <a:pt x="1728" y="156"/>
                      </a:cubicBezTo>
                      <a:cubicBezTo>
                        <a:pt x="1785" y="252"/>
                        <a:pt x="1855" y="341"/>
                        <a:pt x="1920" y="432"/>
                      </a:cubicBezTo>
                      <a:cubicBezTo>
                        <a:pt x="1957" y="484"/>
                        <a:pt x="1999" y="541"/>
                        <a:pt x="2052" y="576"/>
                      </a:cubicBezTo>
                      <a:cubicBezTo>
                        <a:pt x="2075" y="646"/>
                        <a:pt x="2046" y="582"/>
                        <a:pt x="2100" y="636"/>
                      </a:cubicBezTo>
                      <a:cubicBezTo>
                        <a:pt x="2145" y="681"/>
                        <a:pt x="2214" y="773"/>
                        <a:pt x="2244" y="828"/>
                      </a:cubicBezTo>
                      <a:cubicBezTo>
                        <a:pt x="2334" y="993"/>
                        <a:pt x="2409" y="1161"/>
                        <a:pt x="2508" y="1320"/>
                      </a:cubicBezTo>
                      <a:cubicBezTo>
                        <a:pt x="2570" y="1420"/>
                        <a:pt x="2503" y="1322"/>
                        <a:pt x="2544" y="1404"/>
                      </a:cubicBezTo>
                      <a:cubicBezTo>
                        <a:pt x="2563" y="1443"/>
                        <a:pt x="2641" y="1552"/>
                        <a:pt x="2652" y="1584"/>
                      </a:cubicBezTo>
                      <a:cubicBezTo>
                        <a:pt x="2670" y="1639"/>
                        <a:pt x="2656" y="1610"/>
                        <a:pt x="2700" y="1668"/>
                      </a:cubicBezTo>
                      <a:cubicBezTo>
                        <a:pt x="2724" y="1763"/>
                        <a:pt x="2693" y="1669"/>
                        <a:pt x="2760" y="1776"/>
                      </a:cubicBezTo>
                      <a:cubicBezTo>
                        <a:pt x="2767" y="1787"/>
                        <a:pt x="2765" y="1801"/>
                        <a:pt x="2772" y="1812"/>
                      </a:cubicBezTo>
                      <a:cubicBezTo>
                        <a:pt x="2781" y="1826"/>
                        <a:pt x="2798" y="1834"/>
                        <a:pt x="2808" y="1848"/>
                      </a:cubicBezTo>
                      <a:cubicBezTo>
                        <a:pt x="2858" y="1917"/>
                        <a:pt x="2919" y="2004"/>
                        <a:pt x="2964" y="2076"/>
                      </a:cubicBezTo>
                      <a:cubicBezTo>
                        <a:pt x="3034" y="2188"/>
                        <a:pt x="2946" y="2068"/>
                        <a:pt x="3012" y="2160"/>
                      </a:cubicBezTo>
                      <a:cubicBezTo>
                        <a:pt x="3050" y="2213"/>
                        <a:pt x="3100" y="2260"/>
                        <a:pt x="3132" y="2316"/>
                      </a:cubicBezTo>
                      <a:cubicBezTo>
                        <a:pt x="3141" y="2332"/>
                        <a:pt x="3146" y="2349"/>
                        <a:pt x="3156" y="2364"/>
                      </a:cubicBezTo>
                      <a:cubicBezTo>
                        <a:pt x="3166" y="2378"/>
                        <a:pt x="3192" y="2400"/>
                        <a:pt x="3192" y="2400"/>
                      </a:cubicBezTo>
                      <a:cubicBezTo>
                        <a:pt x="3216" y="2304"/>
                        <a:pt x="3264" y="2204"/>
                        <a:pt x="3348" y="2148"/>
                      </a:cubicBezTo>
                      <a:cubicBezTo>
                        <a:pt x="3391" y="2061"/>
                        <a:pt x="3472" y="1998"/>
                        <a:pt x="3528" y="1920"/>
                      </a:cubicBezTo>
                      <a:cubicBezTo>
                        <a:pt x="3538" y="1905"/>
                        <a:pt x="3542" y="1887"/>
                        <a:pt x="3552" y="1872"/>
                      </a:cubicBezTo>
                      <a:cubicBezTo>
                        <a:pt x="3562" y="1858"/>
                        <a:pt x="3578" y="1849"/>
                        <a:pt x="3588" y="1836"/>
                      </a:cubicBezTo>
                      <a:cubicBezTo>
                        <a:pt x="3618" y="1797"/>
                        <a:pt x="3643" y="1755"/>
                        <a:pt x="3672" y="1716"/>
                      </a:cubicBezTo>
                      <a:cubicBezTo>
                        <a:pt x="3685" y="1677"/>
                        <a:pt x="3719" y="1647"/>
                        <a:pt x="3732" y="1608"/>
                      </a:cubicBezTo>
                      <a:cubicBezTo>
                        <a:pt x="3736" y="1596"/>
                        <a:pt x="3738" y="1583"/>
                        <a:pt x="3744" y="1572"/>
                      </a:cubicBezTo>
                      <a:cubicBezTo>
                        <a:pt x="3766" y="1534"/>
                        <a:pt x="3785" y="1525"/>
                        <a:pt x="3804" y="1488"/>
                      </a:cubicBezTo>
                      <a:cubicBezTo>
                        <a:pt x="3810" y="1477"/>
                        <a:pt x="3810" y="1463"/>
                        <a:pt x="3816" y="1452"/>
                      </a:cubicBezTo>
                      <a:cubicBezTo>
                        <a:pt x="3838" y="1408"/>
                        <a:pt x="3877" y="1375"/>
                        <a:pt x="3900" y="1332"/>
                      </a:cubicBezTo>
                      <a:cubicBezTo>
                        <a:pt x="3976" y="1193"/>
                        <a:pt x="3916" y="1279"/>
                        <a:pt x="3984" y="1188"/>
                      </a:cubicBezTo>
                      <a:cubicBezTo>
                        <a:pt x="4033" y="1041"/>
                        <a:pt x="4118" y="911"/>
                        <a:pt x="4200" y="780"/>
                      </a:cubicBezTo>
                      <a:cubicBezTo>
                        <a:pt x="4236" y="722"/>
                        <a:pt x="4258" y="674"/>
                        <a:pt x="4308" y="624"/>
                      </a:cubicBezTo>
                      <a:cubicBezTo>
                        <a:pt x="4324" y="577"/>
                        <a:pt x="4358" y="559"/>
                        <a:pt x="4380" y="516"/>
                      </a:cubicBezTo>
                      <a:cubicBezTo>
                        <a:pt x="4403" y="470"/>
                        <a:pt x="4414" y="446"/>
                        <a:pt x="4452" y="408"/>
                      </a:cubicBezTo>
                      <a:cubicBezTo>
                        <a:pt x="4475" y="338"/>
                        <a:pt x="4518" y="282"/>
                        <a:pt x="4548" y="216"/>
                      </a:cubicBezTo>
                      <a:cubicBezTo>
                        <a:pt x="4558" y="193"/>
                        <a:pt x="4558" y="165"/>
                        <a:pt x="4572" y="144"/>
                      </a:cubicBezTo>
                      <a:cubicBezTo>
                        <a:pt x="4588" y="120"/>
                        <a:pt x="4611" y="99"/>
                        <a:pt x="4620" y="72"/>
                      </a:cubicBezTo>
                      <a:cubicBezTo>
                        <a:pt x="4624" y="60"/>
                        <a:pt x="4625" y="47"/>
                        <a:pt x="4632" y="36"/>
                      </a:cubicBezTo>
                      <a:cubicBezTo>
                        <a:pt x="4641" y="22"/>
                        <a:pt x="4668" y="0"/>
                        <a:pt x="4668" y="0"/>
                      </a:cubicBezTo>
                      <a:cubicBezTo>
                        <a:pt x="4660" y="16"/>
                        <a:pt x="4644" y="30"/>
                        <a:pt x="4644" y="48"/>
                      </a:cubicBezTo>
                      <a:cubicBezTo>
                        <a:pt x="4644" y="62"/>
                        <a:pt x="4655" y="6"/>
                        <a:pt x="4668" y="12"/>
                      </a:cubicBezTo>
                      <a:cubicBezTo>
                        <a:pt x="4707" y="31"/>
                        <a:pt x="4716" y="84"/>
                        <a:pt x="4740" y="120"/>
                      </a:cubicBezTo>
                      <a:cubicBezTo>
                        <a:pt x="4817" y="235"/>
                        <a:pt x="4892" y="405"/>
                        <a:pt x="5004" y="480"/>
                      </a:cubicBezTo>
                      <a:cubicBezTo>
                        <a:pt x="5066" y="574"/>
                        <a:pt x="5146" y="650"/>
                        <a:pt x="5208" y="744"/>
                      </a:cubicBezTo>
                      <a:cubicBezTo>
                        <a:pt x="5217" y="758"/>
                        <a:pt x="5234" y="766"/>
                        <a:pt x="5244" y="780"/>
                      </a:cubicBezTo>
                      <a:cubicBezTo>
                        <a:pt x="5254" y="795"/>
                        <a:pt x="5258" y="813"/>
                        <a:pt x="5268" y="828"/>
                      </a:cubicBezTo>
                      <a:cubicBezTo>
                        <a:pt x="5338" y="933"/>
                        <a:pt x="5414" y="1035"/>
                        <a:pt x="5484" y="1140"/>
                      </a:cubicBezTo>
                      <a:cubicBezTo>
                        <a:pt x="5514" y="1186"/>
                        <a:pt x="5515" y="1238"/>
                        <a:pt x="5544" y="1284"/>
                      </a:cubicBezTo>
                      <a:cubicBezTo>
                        <a:pt x="5604" y="1380"/>
                        <a:pt x="5664" y="1476"/>
                        <a:pt x="5724" y="1572"/>
                      </a:cubicBezTo>
                      <a:cubicBezTo>
                        <a:pt x="5733" y="1587"/>
                        <a:pt x="5737" y="1606"/>
                        <a:pt x="5748" y="1620"/>
                      </a:cubicBezTo>
                      <a:cubicBezTo>
                        <a:pt x="5762" y="1638"/>
                        <a:pt x="5781" y="1651"/>
                        <a:pt x="5796" y="1668"/>
                      </a:cubicBezTo>
                      <a:cubicBezTo>
                        <a:pt x="5876" y="1762"/>
                        <a:pt x="5716" y="1624"/>
                        <a:pt x="5892" y="1800"/>
                      </a:cubicBezTo>
                      <a:cubicBezTo>
                        <a:pt x="5967" y="1875"/>
                        <a:pt x="6047" y="1954"/>
                        <a:pt x="6108" y="2040"/>
                      </a:cubicBezTo>
                      <a:cubicBezTo>
                        <a:pt x="6196" y="2163"/>
                        <a:pt x="6042" y="1954"/>
                        <a:pt x="6168" y="2136"/>
                      </a:cubicBezTo>
                      <a:cubicBezTo>
                        <a:pt x="6191" y="2169"/>
                        <a:pt x="6240" y="2232"/>
                        <a:pt x="6240" y="2232"/>
                      </a:cubicBezTo>
                      <a:cubicBezTo>
                        <a:pt x="6271" y="2325"/>
                        <a:pt x="6327" y="2403"/>
                        <a:pt x="6396" y="2472"/>
                      </a:cubicBezTo>
                      <a:cubicBezTo>
                        <a:pt x="6404" y="2422"/>
                        <a:pt x="6413" y="2347"/>
                        <a:pt x="6444" y="2304"/>
                      </a:cubicBezTo>
                      <a:cubicBezTo>
                        <a:pt x="6558" y="2145"/>
                        <a:pt x="6430" y="2373"/>
                        <a:pt x="6528" y="2196"/>
                      </a:cubicBezTo>
                      <a:cubicBezTo>
                        <a:pt x="6584" y="2096"/>
                        <a:pt x="6651" y="2000"/>
                        <a:pt x="6720" y="1908"/>
                      </a:cubicBezTo>
                      <a:cubicBezTo>
                        <a:pt x="6738" y="1855"/>
                        <a:pt x="6773" y="1832"/>
                        <a:pt x="6804" y="1788"/>
                      </a:cubicBezTo>
                      <a:cubicBezTo>
                        <a:pt x="6832" y="1748"/>
                        <a:pt x="6850" y="1697"/>
                        <a:pt x="6876" y="1656"/>
                      </a:cubicBezTo>
                      <a:cubicBezTo>
                        <a:pt x="6914" y="1596"/>
                        <a:pt x="6954" y="1533"/>
                        <a:pt x="6996" y="1476"/>
                      </a:cubicBezTo>
                      <a:cubicBezTo>
                        <a:pt x="7019" y="1407"/>
                        <a:pt x="7072" y="1342"/>
                        <a:pt x="7116" y="1284"/>
                      </a:cubicBezTo>
                      <a:cubicBezTo>
                        <a:pt x="7132" y="1236"/>
                        <a:pt x="7128" y="1241"/>
                        <a:pt x="7164" y="1188"/>
                      </a:cubicBezTo>
                      <a:cubicBezTo>
                        <a:pt x="7187" y="1155"/>
                        <a:pt x="7236" y="1092"/>
                        <a:pt x="7236" y="1092"/>
                      </a:cubicBezTo>
                      <a:cubicBezTo>
                        <a:pt x="7266" y="1003"/>
                        <a:pt x="7334" y="925"/>
                        <a:pt x="7392" y="852"/>
                      </a:cubicBezTo>
                      <a:cubicBezTo>
                        <a:pt x="7426" y="718"/>
                        <a:pt x="7517" y="616"/>
                        <a:pt x="7572" y="492"/>
                      </a:cubicBezTo>
                      <a:cubicBezTo>
                        <a:pt x="7614" y="397"/>
                        <a:pt x="7615" y="287"/>
                        <a:pt x="7656" y="192"/>
                      </a:cubicBezTo>
                      <a:cubicBezTo>
                        <a:pt x="7678" y="140"/>
                        <a:pt x="7715" y="98"/>
                        <a:pt x="7740" y="48"/>
                      </a:cubicBezTo>
                      <a:cubicBezTo>
                        <a:pt x="7765" y="124"/>
                        <a:pt x="7824" y="179"/>
                        <a:pt x="7872" y="240"/>
                      </a:cubicBezTo>
                      <a:cubicBezTo>
                        <a:pt x="7932" y="317"/>
                        <a:pt x="7986" y="396"/>
                        <a:pt x="8052" y="468"/>
                      </a:cubicBezTo>
                      <a:cubicBezTo>
                        <a:pt x="8083" y="501"/>
                        <a:pt x="8128" y="524"/>
                        <a:pt x="8148" y="564"/>
                      </a:cubicBezTo>
                      <a:cubicBezTo>
                        <a:pt x="8240" y="749"/>
                        <a:pt x="8382" y="909"/>
                        <a:pt x="8496" y="1080"/>
                      </a:cubicBezTo>
                      <a:cubicBezTo>
                        <a:pt x="8509" y="1099"/>
                        <a:pt x="8522" y="1119"/>
                        <a:pt x="8532" y="1140"/>
                      </a:cubicBezTo>
                      <a:cubicBezTo>
                        <a:pt x="8538" y="1151"/>
                        <a:pt x="8538" y="1165"/>
                        <a:pt x="8544" y="1176"/>
                      </a:cubicBezTo>
                      <a:cubicBezTo>
                        <a:pt x="8577" y="1237"/>
                        <a:pt x="8619" y="1295"/>
                        <a:pt x="8652" y="1356"/>
                      </a:cubicBezTo>
                      <a:cubicBezTo>
                        <a:pt x="8679" y="1406"/>
                        <a:pt x="8696" y="1462"/>
                        <a:pt x="8724" y="1512"/>
                      </a:cubicBezTo>
                      <a:cubicBezTo>
                        <a:pt x="8786" y="1623"/>
                        <a:pt x="8880" y="1720"/>
                        <a:pt x="8964" y="1812"/>
                      </a:cubicBezTo>
                      <a:cubicBezTo>
                        <a:pt x="8995" y="1845"/>
                        <a:pt x="9040" y="1868"/>
                        <a:pt x="9060" y="1908"/>
                      </a:cubicBezTo>
                      <a:cubicBezTo>
                        <a:pt x="9091" y="1970"/>
                        <a:pt x="9140" y="2008"/>
                        <a:pt x="9180" y="2064"/>
                      </a:cubicBezTo>
                      <a:cubicBezTo>
                        <a:pt x="9234" y="2139"/>
                        <a:pt x="9283" y="2217"/>
                        <a:pt x="9336" y="2292"/>
                      </a:cubicBezTo>
                      <a:cubicBezTo>
                        <a:pt x="9377" y="2351"/>
                        <a:pt x="9416" y="2412"/>
                        <a:pt x="9456" y="2472"/>
                      </a:cubicBezTo>
                      <a:cubicBezTo>
                        <a:pt x="9461" y="2479"/>
                        <a:pt x="9448" y="2488"/>
                        <a:pt x="9444" y="2496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1228" name="Group 187"/>
              <p:cNvGrpSpPr>
                <a:grpSpLocks/>
              </p:cNvGrpSpPr>
              <p:nvPr/>
            </p:nvGrpSpPr>
            <p:grpSpPr bwMode="auto">
              <a:xfrm>
                <a:off x="10058" y="495"/>
                <a:ext cx="745" cy="174"/>
                <a:chOff x="6537" y="1674"/>
                <a:chExt cx="763" cy="197"/>
              </a:xfrm>
            </p:grpSpPr>
            <p:sp>
              <p:nvSpPr>
                <p:cNvPr id="1229" name="Freeform 188"/>
                <p:cNvSpPr>
                  <a:spLocks/>
                </p:cNvSpPr>
                <p:nvPr/>
              </p:nvSpPr>
              <p:spPr bwMode="auto">
                <a:xfrm>
                  <a:off x="6537" y="1674"/>
                  <a:ext cx="379" cy="197"/>
                </a:xfrm>
                <a:custGeom>
                  <a:avLst/>
                  <a:gdLst>
                    <a:gd name="T0" fmla="*/ 60 w 9461"/>
                    <a:gd name="T1" fmla="*/ 2040 h 2496"/>
                    <a:gd name="T2" fmla="*/ 384 w 9461"/>
                    <a:gd name="T3" fmla="*/ 1644 h 2496"/>
                    <a:gd name="T4" fmla="*/ 576 w 9461"/>
                    <a:gd name="T5" fmla="*/ 1380 h 2496"/>
                    <a:gd name="T6" fmla="*/ 864 w 9461"/>
                    <a:gd name="T7" fmla="*/ 1008 h 2496"/>
                    <a:gd name="T8" fmla="*/ 1188 w 9461"/>
                    <a:gd name="T9" fmla="*/ 612 h 2496"/>
                    <a:gd name="T10" fmla="*/ 1416 w 9461"/>
                    <a:gd name="T11" fmla="*/ 336 h 2496"/>
                    <a:gd name="T12" fmla="*/ 1584 w 9461"/>
                    <a:gd name="T13" fmla="*/ 108 h 2496"/>
                    <a:gd name="T14" fmla="*/ 1620 w 9461"/>
                    <a:gd name="T15" fmla="*/ 48 h 2496"/>
                    <a:gd name="T16" fmla="*/ 1728 w 9461"/>
                    <a:gd name="T17" fmla="*/ 156 h 2496"/>
                    <a:gd name="T18" fmla="*/ 2052 w 9461"/>
                    <a:gd name="T19" fmla="*/ 576 h 2496"/>
                    <a:gd name="T20" fmla="*/ 2244 w 9461"/>
                    <a:gd name="T21" fmla="*/ 828 h 2496"/>
                    <a:gd name="T22" fmla="*/ 2544 w 9461"/>
                    <a:gd name="T23" fmla="*/ 1404 h 2496"/>
                    <a:gd name="T24" fmla="*/ 2700 w 9461"/>
                    <a:gd name="T25" fmla="*/ 1668 h 2496"/>
                    <a:gd name="T26" fmla="*/ 2772 w 9461"/>
                    <a:gd name="T27" fmla="*/ 1812 h 2496"/>
                    <a:gd name="T28" fmla="*/ 2964 w 9461"/>
                    <a:gd name="T29" fmla="*/ 2076 h 2496"/>
                    <a:gd name="T30" fmla="*/ 3132 w 9461"/>
                    <a:gd name="T31" fmla="*/ 2316 h 2496"/>
                    <a:gd name="T32" fmla="*/ 3192 w 9461"/>
                    <a:gd name="T33" fmla="*/ 2400 h 2496"/>
                    <a:gd name="T34" fmla="*/ 3528 w 9461"/>
                    <a:gd name="T35" fmla="*/ 1920 h 2496"/>
                    <a:gd name="T36" fmla="*/ 3588 w 9461"/>
                    <a:gd name="T37" fmla="*/ 1836 h 2496"/>
                    <a:gd name="T38" fmla="*/ 3732 w 9461"/>
                    <a:gd name="T39" fmla="*/ 1608 h 2496"/>
                    <a:gd name="T40" fmla="*/ 3804 w 9461"/>
                    <a:gd name="T41" fmla="*/ 1488 h 2496"/>
                    <a:gd name="T42" fmla="*/ 3900 w 9461"/>
                    <a:gd name="T43" fmla="*/ 1332 h 2496"/>
                    <a:gd name="T44" fmla="*/ 4200 w 9461"/>
                    <a:gd name="T45" fmla="*/ 780 h 2496"/>
                    <a:gd name="T46" fmla="*/ 4380 w 9461"/>
                    <a:gd name="T47" fmla="*/ 516 h 2496"/>
                    <a:gd name="T48" fmla="*/ 4548 w 9461"/>
                    <a:gd name="T49" fmla="*/ 216 h 2496"/>
                    <a:gd name="T50" fmla="*/ 4620 w 9461"/>
                    <a:gd name="T51" fmla="*/ 72 h 2496"/>
                    <a:gd name="T52" fmla="*/ 4668 w 9461"/>
                    <a:gd name="T53" fmla="*/ 0 h 2496"/>
                    <a:gd name="T54" fmla="*/ 4668 w 9461"/>
                    <a:gd name="T55" fmla="*/ 12 h 2496"/>
                    <a:gd name="T56" fmla="*/ 5004 w 9461"/>
                    <a:gd name="T57" fmla="*/ 480 h 2496"/>
                    <a:gd name="T58" fmla="*/ 5244 w 9461"/>
                    <a:gd name="T59" fmla="*/ 780 h 2496"/>
                    <a:gd name="T60" fmla="*/ 5484 w 9461"/>
                    <a:gd name="T61" fmla="*/ 1140 h 2496"/>
                    <a:gd name="T62" fmla="*/ 5724 w 9461"/>
                    <a:gd name="T63" fmla="*/ 1572 h 2496"/>
                    <a:gd name="T64" fmla="*/ 5796 w 9461"/>
                    <a:gd name="T65" fmla="*/ 1668 h 2496"/>
                    <a:gd name="T66" fmla="*/ 6108 w 9461"/>
                    <a:gd name="T67" fmla="*/ 2040 h 2496"/>
                    <a:gd name="T68" fmla="*/ 6240 w 9461"/>
                    <a:gd name="T69" fmla="*/ 2232 h 2496"/>
                    <a:gd name="T70" fmla="*/ 6444 w 9461"/>
                    <a:gd name="T71" fmla="*/ 2304 h 2496"/>
                    <a:gd name="T72" fmla="*/ 6720 w 9461"/>
                    <a:gd name="T73" fmla="*/ 1908 h 2496"/>
                    <a:gd name="T74" fmla="*/ 6876 w 9461"/>
                    <a:gd name="T75" fmla="*/ 1656 h 2496"/>
                    <a:gd name="T76" fmla="*/ 7116 w 9461"/>
                    <a:gd name="T77" fmla="*/ 1284 h 2496"/>
                    <a:gd name="T78" fmla="*/ 7236 w 9461"/>
                    <a:gd name="T79" fmla="*/ 1092 h 2496"/>
                    <a:gd name="T80" fmla="*/ 7572 w 9461"/>
                    <a:gd name="T81" fmla="*/ 492 h 2496"/>
                    <a:gd name="T82" fmla="*/ 7740 w 9461"/>
                    <a:gd name="T83" fmla="*/ 48 h 2496"/>
                    <a:gd name="T84" fmla="*/ 8052 w 9461"/>
                    <a:gd name="T85" fmla="*/ 468 h 2496"/>
                    <a:gd name="T86" fmla="*/ 8496 w 9461"/>
                    <a:gd name="T87" fmla="*/ 1080 h 2496"/>
                    <a:gd name="T88" fmla="*/ 8544 w 9461"/>
                    <a:gd name="T89" fmla="*/ 1176 h 2496"/>
                    <a:gd name="T90" fmla="*/ 8724 w 9461"/>
                    <a:gd name="T91" fmla="*/ 1512 h 2496"/>
                    <a:gd name="T92" fmla="*/ 9060 w 9461"/>
                    <a:gd name="T93" fmla="*/ 1908 h 2496"/>
                    <a:gd name="T94" fmla="*/ 9336 w 9461"/>
                    <a:gd name="T95" fmla="*/ 2292 h 2496"/>
                    <a:gd name="T96" fmla="*/ 9444 w 9461"/>
                    <a:gd name="T97" fmla="*/ 2496 h 249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9461"/>
                    <a:gd name="T148" fmla="*/ 0 h 2496"/>
                    <a:gd name="T149" fmla="*/ 9461 w 9461"/>
                    <a:gd name="T150" fmla="*/ 2496 h 249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9461" h="2496">
                      <a:moveTo>
                        <a:pt x="0" y="2196"/>
                      </a:moveTo>
                      <a:cubicBezTo>
                        <a:pt x="20" y="2147"/>
                        <a:pt x="29" y="2083"/>
                        <a:pt x="60" y="2040"/>
                      </a:cubicBezTo>
                      <a:cubicBezTo>
                        <a:pt x="115" y="1963"/>
                        <a:pt x="192" y="1886"/>
                        <a:pt x="252" y="1812"/>
                      </a:cubicBezTo>
                      <a:cubicBezTo>
                        <a:pt x="299" y="1755"/>
                        <a:pt x="333" y="1695"/>
                        <a:pt x="384" y="1644"/>
                      </a:cubicBezTo>
                      <a:cubicBezTo>
                        <a:pt x="408" y="1572"/>
                        <a:pt x="462" y="1506"/>
                        <a:pt x="516" y="1452"/>
                      </a:cubicBezTo>
                      <a:cubicBezTo>
                        <a:pt x="539" y="1383"/>
                        <a:pt x="511" y="1445"/>
                        <a:pt x="576" y="1380"/>
                      </a:cubicBezTo>
                      <a:cubicBezTo>
                        <a:pt x="643" y="1313"/>
                        <a:pt x="676" y="1217"/>
                        <a:pt x="756" y="1164"/>
                      </a:cubicBezTo>
                      <a:cubicBezTo>
                        <a:pt x="775" y="1106"/>
                        <a:pt x="828" y="1059"/>
                        <a:pt x="864" y="1008"/>
                      </a:cubicBezTo>
                      <a:cubicBezTo>
                        <a:pt x="943" y="895"/>
                        <a:pt x="1025" y="786"/>
                        <a:pt x="1116" y="684"/>
                      </a:cubicBezTo>
                      <a:cubicBezTo>
                        <a:pt x="1139" y="659"/>
                        <a:pt x="1169" y="640"/>
                        <a:pt x="1188" y="612"/>
                      </a:cubicBezTo>
                      <a:cubicBezTo>
                        <a:pt x="1234" y="544"/>
                        <a:pt x="1277" y="481"/>
                        <a:pt x="1332" y="420"/>
                      </a:cubicBezTo>
                      <a:cubicBezTo>
                        <a:pt x="1359" y="391"/>
                        <a:pt x="1396" y="370"/>
                        <a:pt x="1416" y="336"/>
                      </a:cubicBezTo>
                      <a:cubicBezTo>
                        <a:pt x="1459" y="264"/>
                        <a:pt x="1433" y="289"/>
                        <a:pt x="1488" y="252"/>
                      </a:cubicBezTo>
                      <a:cubicBezTo>
                        <a:pt x="1520" y="204"/>
                        <a:pt x="1552" y="156"/>
                        <a:pt x="1584" y="108"/>
                      </a:cubicBezTo>
                      <a:cubicBezTo>
                        <a:pt x="1602" y="81"/>
                        <a:pt x="1632" y="46"/>
                        <a:pt x="1632" y="12"/>
                      </a:cubicBezTo>
                      <a:cubicBezTo>
                        <a:pt x="1628" y="24"/>
                        <a:pt x="1612" y="38"/>
                        <a:pt x="1620" y="48"/>
                      </a:cubicBezTo>
                      <a:cubicBezTo>
                        <a:pt x="1633" y="65"/>
                        <a:pt x="1662" y="59"/>
                        <a:pt x="1680" y="72"/>
                      </a:cubicBezTo>
                      <a:cubicBezTo>
                        <a:pt x="1695" y="82"/>
                        <a:pt x="1722" y="145"/>
                        <a:pt x="1728" y="156"/>
                      </a:cubicBezTo>
                      <a:cubicBezTo>
                        <a:pt x="1785" y="252"/>
                        <a:pt x="1855" y="341"/>
                        <a:pt x="1920" y="432"/>
                      </a:cubicBezTo>
                      <a:cubicBezTo>
                        <a:pt x="1957" y="484"/>
                        <a:pt x="1999" y="541"/>
                        <a:pt x="2052" y="576"/>
                      </a:cubicBezTo>
                      <a:cubicBezTo>
                        <a:pt x="2075" y="646"/>
                        <a:pt x="2046" y="582"/>
                        <a:pt x="2100" y="636"/>
                      </a:cubicBezTo>
                      <a:cubicBezTo>
                        <a:pt x="2145" y="681"/>
                        <a:pt x="2214" y="773"/>
                        <a:pt x="2244" y="828"/>
                      </a:cubicBezTo>
                      <a:cubicBezTo>
                        <a:pt x="2334" y="993"/>
                        <a:pt x="2409" y="1161"/>
                        <a:pt x="2508" y="1320"/>
                      </a:cubicBezTo>
                      <a:cubicBezTo>
                        <a:pt x="2570" y="1420"/>
                        <a:pt x="2503" y="1322"/>
                        <a:pt x="2544" y="1404"/>
                      </a:cubicBezTo>
                      <a:cubicBezTo>
                        <a:pt x="2563" y="1443"/>
                        <a:pt x="2641" y="1552"/>
                        <a:pt x="2652" y="1584"/>
                      </a:cubicBezTo>
                      <a:cubicBezTo>
                        <a:pt x="2670" y="1639"/>
                        <a:pt x="2656" y="1610"/>
                        <a:pt x="2700" y="1668"/>
                      </a:cubicBezTo>
                      <a:cubicBezTo>
                        <a:pt x="2724" y="1763"/>
                        <a:pt x="2693" y="1669"/>
                        <a:pt x="2760" y="1776"/>
                      </a:cubicBezTo>
                      <a:cubicBezTo>
                        <a:pt x="2767" y="1787"/>
                        <a:pt x="2765" y="1801"/>
                        <a:pt x="2772" y="1812"/>
                      </a:cubicBezTo>
                      <a:cubicBezTo>
                        <a:pt x="2781" y="1826"/>
                        <a:pt x="2798" y="1834"/>
                        <a:pt x="2808" y="1848"/>
                      </a:cubicBezTo>
                      <a:cubicBezTo>
                        <a:pt x="2858" y="1917"/>
                        <a:pt x="2919" y="2004"/>
                        <a:pt x="2964" y="2076"/>
                      </a:cubicBezTo>
                      <a:cubicBezTo>
                        <a:pt x="3034" y="2188"/>
                        <a:pt x="2946" y="2068"/>
                        <a:pt x="3012" y="2160"/>
                      </a:cubicBezTo>
                      <a:cubicBezTo>
                        <a:pt x="3050" y="2213"/>
                        <a:pt x="3100" y="2260"/>
                        <a:pt x="3132" y="2316"/>
                      </a:cubicBezTo>
                      <a:cubicBezTo>
                        <a:pt x="3141" y="2332"/>
                        <a:pt x="3146" y="2349"/>
                        <a:pt x="3156" y="2364"/>
                      </a:cubicBezTo>
                      <a:cubicBezTo>
                        <a:pt x="3166" y="2378"/>
                        <a:pt x="3192" y="2400"/>
                        <a:pt x="3192" y="2400"/>
                      </a:cubicBezTo>
                      <a:cubicBezTo>
                        <a:pt x="3216" y="2304"/>
                        <a:pt x="3264" y="2204"/>
                        <a:pt x="3348" y="2148"/>
                      </a:cubicBezTo>
                      <a:cubicBezTo>
                        <a:pt x="3391" y="2061"/>
                        <a:pt x="3472" y="1998"/>
                        <a:pt x="3528" y="1920"/>
                      </a:cubicBezTo>
                      <a:cubicBezTo>
                        <a:pt x="3538" y="1905"/>
                        <a:pt x="3542" y="1887"/>
                        <a:pt x="3552" y="1872"/>
                      </a:cubicBezTo>
                      <a:cubicBezTo>
                        <a:pt x="3562" y="1858"/>
                        <a:pt x="3578" y="1849"/>
                        <a:pt x="3588" y="1836"/>
                      </a:cubicBezTo>
                      <a:cubicBezTo>
                        <a:pt x="3618" y="1797"/>
                        <a:pt x="3643" y="1755"/>
                        <a:pt x="3672" y="1716"/>
                      </a:cubicBezTo>
                      <a:cubicBezTo>
                        <a:pt x="3685" y="1677"/>
                        <a:pt x="3719" y="1647"/>
                        <a:pt x="3732" y="1608"/>
                      </a:cubicBezTo>
                      <a:cubicBezTo>
                        <a:pt x="3736" y="1596"/>
                        <a:pt x="3738" y="1583"/>
                        <a:pt x="3744" y="1572"/>
                      </a:cubicBezTo>
                      <a:cubicBezTo>
                        <a:pt x="3766" y="1534"/>
                        <a:pt x="3785" y="1525"/>
                        <a:pt x="3804" y="1488"/>
                      </a:cubicBezTo>
                      <a:cubicBezTo>
                        <a:pt x="3810" y="1477"/>
                        <a:pt x="3810" y="1463"/>
                        <a:pt x="3816" y="1452"/>
                      </a:cubicBezTo>
                      <a:cubicBezTo>
                        <a:pt x="3838" y="1408"/>
                        <a:pt x="3877" y="1375"/>
                        <a:pt x="3900" y="1332"/>
                      </a:cubicBezTo>
                      <a:cubicBezTo>
                        <a:pt x="3976" y="1193"/>
                        <a:pt x="3916" y="1279"/>
                        <a:pt x="3984" y="1188"/>
                      </a:cubicBezTo>
                      <a:cubicBezTo>
                        <a:pt x="4033" y="1041"/>
                        <a:pt x="4118" y="911"/>
                        <a:pt x="4200" y="780"/>
                      </a:cubicBezTo>
                      <a:cubicBezTo>
                        <a:pt x="4236" y="722"/>
                        <a:pt x="4258" y="674"/>
                        <a:pt x="4308" y="624"/>
                      </a:cubicBezTo>
                      <a:cubicBezTo>
                        <a:pt x="4324" y="577"/>
                        <a:pt x="4358" y="559"/>
                        <a:pt x="4380" y="516"/>
                      </a:cubicBezTo>
                      <a:cubicBezTo>
                        <a:pt x="4403" y="470"/>
                        <a:pt x="4414" y="446"/>
                        <a:pt x="4452" y="408"/>
                      </a:cubicBezTo>
                      <a:cubicBezTo>
                        <a:pt x="4475" y="338"/>
                        <a:pt x="4518" y="282"/>
                        <a:pt x="4548" y="216"/>
                      </a:cubicBezTo>
                      <a:cubicBezTo>
                        <a:pt x="4558" y="193"/>
                        <a:pt x="4558" y="165"/>
                        <a:pt x="4572" y="144"/>
                      </a:cubicBezTo>
                      <a:cubicBezTo>
                        <a:pt x="4588" y="120"/>
                        <a:pt x="4611" y="99"/>
                        <a:pt x="4620" y="72"/>
                      </a:cubicBezTo>
                      <a:cubicBezTo>
                        <a:pt x="4624" y="60"/>
                        <a:pt x="4625" y="47"/>
                        <a:pt x="4632" y="36"/>
                      </a:cubicBezTo>
                      <a:cubicBezTo>
                        <a:pt x="4641" y="22"/>
                        <a:pt x="4668" y="0"/>
                        <a:pt x="4668" y="0"/>
                      </a:cubicBezTo>
                      <a:cubicBezTo>
                        <a:pt x="4660" y="16"/>
                        <a:pt x="4644" y="30"/>
                        <a:pt x="4644" y="48"/>
                      </a:cubicBezTo>
                      <a:cubicBezTo>
                        <a:pt x="4644" y="62"/>
                        <a:pt x="4655" y="6"/>
                        <a:pt x="4668" y="12"/>
                      </a:cubicBezTo>
                      <a:cubicBezTo>
                        <a:pt x="4707" y="31"/>
                        <a:pt x="4716" y="84"/>
                        <a:pt x="4740" y="120"/>
                      </a:cubicBezTo>
                      <a:cubicBezTo>
                        <a:pt x="4817" y="235"/>
                        <a:pt x="4892" y="405"/>
                        <a:pt x="5004" y="480"/>
                      </a:cubicBezTo>
                      <a:cubicBezTo>
                        <a:pt x="5066" y="574"/>
                        <a:pt x="5146" y="650"/>
                        <a:pt x="5208" y="744"/>
                      </a:cubicBezTo>
                      <a:cubicBezTo>
                        <a:pt x="5217" y="758"/>
                        <a:pt x="5234" y="766"/>
                        <a:pt x="5244" y="780"/>
                      </a:cubicBezTo>
                      <a:cubicBezTo>
                        <a:pt x="5254" y="795"/>
                        <a:pt x="5258" y="813"/>
                        <a:pt x="5268" y="828"/>
                      </a:cubicBezTo>
                      <a:cubicBezTo>
                        <a:pt x="5338" y="933"/>
                        <a:pt x="5414" y="1035"/>
                        <a:pt x="5484" y="1140"/>
                      </a:cubicBezTo>
                      <a:cubicBezTo>
                        <a:pt x="5514" y="1186"/>
                        <a:pt x="5515" y="1238"/>
                        <a:pt x="5544" y="1284"/>
                      </a:cubicBezTo>
                      <a:cubicBezTo>
                        <a:pt x="5604" y="1380"/>
                        <a:pt x="5664" y="1476"/>
                        <a:pt x="5724" y="1572"/>
                      </a:cubicBezTo>
                      <a:cubicBezTo>
                        <a:pt x="5733" y="1587"/>
                        <a:pt x="5737" y="1606"/>
                        <a:pt x="5748" y="1620"/>
                      </a:cubicBezTo>
                      <a:cubicBezTo>
                        <a:pt x="5762" y="1638"/>
                        <a:pt x="5781" y="1651"/>
                        <a:pt x="5796" y="1668"/>
                      </a:cubicBezTo>
                      <a:cubicBezTo>
                        <a:pt x="5876" y="1762"/>
                        <a:pt x="5716" y="1624"/>
                        <a:pt x="5892" y="1800"/>
                      </a:cubicBezTo>
                      <a:cubicBezTo>
                        <a:pt x="5967" y="1875"/>
                        <a:pt x="6047" y="1954"/>
                        <a:pt x="6108" y="2040"/>
                      </a:cubicBezTo>
                      <a:cubicBezTo>
                        <a:pt x="6196" y="2163"/>
                        <a:pt x="6042" y="1954"/>
                        <a:pt x="6168" y="2136"/>
                      </a:cubicBezTo>
                      <a:cubicBezTo>
                        <a:pt x="6191" y="2169"/>
                        <a:pt x="6240" y="2232"/>
                        <a:pt x="6240" y="2232"/>
                      </a:cubicBezTo>
                      <a:cubicBezTo>
                        <a:pt x="6271" y="2325"/>
                        <a:pt x="6327" y="2403"/>
                        <a:pt x="6396" y="2472"/>
                      </a:cubicBezTo>
                      <a:cubicBezTo>
                        <a:pt x="6404" y="2422"/>
                        <a:pt x="6413" y="2347"/>
                        <a:pt x="6444" y="2304"/>
                      </a:cubicBezTo>
                      <a:cubicBezTo>
                        <a:pt x="6558" y="2145"/>
                        <a:pt x="6430" y="2373"/>
                        <a:pt x="6528" y="2196"/>
                      </a:cubicBezTo>
                      <a:cubicBezTo>
                        <a:pt x="6584" y="2096"/>
                        <a:pt x="6651" y="2000"/>
                        <a:pt x="6720" y="1908"/>
                      </a:cubicBezTo>
                      <a:cubicBezTo>
                        <a:pt x="6738" y="1855"/>
                        <a:pt x="6773" y="1832"/>
                        <a:pt x="6804" y="1788"/>
                      </a:cubicBezTo>
                      <a:cubicBezTo>
                        <a:pt x="6832" y="1748"/>
                        <a:pt x="6850" y="1697"/>
                        <a:pt x="6876" y="1656"/>
                      </a:cubicBezTo>
                      <a:cubicBezTo>
                        <a:pt x="6914" y="1596"/>
                        <a:pt x="6954" y="1533"/>
                        <a:pt x="6996" y="1476"/>
                      </a:cubicBezTo>
                      <a:cubicBezTo>
                        <a:pt x="7019" y="1407"/>
                        <a:pt x="7072" y="1342"/>
                        <a:pt x="7116" y="1284"/>
                      </a:cubicBezTo>
                      <a:cubicBezTo>
                        <a:pt x="7132" y="1236"/>
                        <a:pt x="7128" y="1241"/>
                        <a:pt x="7164" y="1188"/>
                      </a:cubicBezTo>
                      <a:cubicBezTo>
                        <a:pt x="7187" y="1155"/>
                        <a:pt x="7236" y="1092"/>
                        <a:pt x="7236" y="1092"/>
                      </a:cubicBezTo>
                      <a:cubicBezTo>
                        <a:pt x="7266" y="1003"/>
                        <a:pt x="7334" y="925"/>
                        <a:pt x="7392" y="852"/>
                      </a:cubicBezTo>
                      <a:cubicBezTo>
                        <a:pt x="7426" y="718"/>
                        <a:pt x="7517" y="616"/>
                        <a:pt x="7572" y="492"/>
                      </a:cubicBezTo>
                      <a:cubicBezTo>
                        <a:pt x="7614" y="397"/>
                        <a:pt x="7615" y="287"/>
                        <a:pt x="7656" y="192"/>
                      </a:cubicBezTo>
                      <a:cubicBezTo>
                        <a:pt x="7678" y="140"/>
                        <a:pt x="7715" y="98"/>
                        <a:pt x="7740" y="48"/>
                      </a:cubicBezTo>
                      <a:cubicBezTo>
                        <a:pt x="7765" y="124"/>
                        <a:pt x="7824" y="179"/>
                        <a:pt x="7872" y="240"/>
                      </a:cubicBezTo>
                      <a:cubicBezTo>
                        <a:pt x="7932" y="317"/>
                        <a:pt x="7986" y="396"/>
                        <a:pt x="8052" y="468"/>
                      </a:cubicBezTo>
                      <a:cubicBezTo>
                        <a:pt x="8083" y="501"/>
                        <a:pt x="8128" y="524"/>
                        <a:pt x="8148" y="564"/>
                      </a:cubicBezTo>
                      <a:cubicBezTo>
                        <a:pt x="8240" y="749"/>
                        <a:pt x="8382" y="909"/>
                        <a:pt x="8496" y="1080"/>
                      </a:cubicBezTo>
                      <a:cubicBezTo>
                        <a:pt x="8509" y="1099"/>
                        <a:pt x="8522" y="1119"/>
                        <a:pt x="8532" y="1140"/>
                      </a:cubicBezTo>
                      <a:cubicBezTo>
                        <a:pt x="8538" y="1151"/>
                        <a:pt x="8538" y="1165"/>
                        <a:pt x="8544" y="1176"/>
                      </a:cubicBezTo>
                      <a:cubicBezTo>
                        <a:pt x="8577" y="1237"/>
                        <a:pt x="8619" y="1295"/>
                        <a:pt x="8652" y="1356"/>
                      </a:cubicBezTo>
                      <a:cubicBezTo>
                        <a:pt x="8679" y="1406"/>
                        <a:pt x="8696" y="1462"/>
                        <a:pt x="8724" y="1512"/>
                      </a:cubicBezTo>
                      <a:cubicBezTo>
                        <a:pt x="8786" y="1623"/>
                        <a:pt x="8880" y="1720"/>
                        <a:pt x="8964" y="1812"/>
                      </a:cubicBezTo>
                      <a:cubicBezTo>
                        <a:pt x="8995" y="1845"/>
                        <a:pt x="9040" y="1868"/>
                        <a:pt x="9060" y="1908"/>
                      </a:cubicBezTo>
                      <a:cubicBezTo>
                        <a:pt x="9091" y="1970"/>
                        <a:pt x="9140" y="2008"/>
                        <a:pt x="9180" y="2064"/>
                      </a:cubicBezTo>
                      <a:cubicBezTo>
                        <a:pt x="9234" y="2139"/>
                        <a:pt x="9283" y="2217"/>
                        <a:pt x="9336" y="2292"/>
                      </a:cubicBezTo>
                      <a:cubicBezTo>
                        <a:pt x="9377" y="2351"/>
                        <a:pt x="9416" y="2412"/>
                        <a:pt x="9456" y="2472"/>
                      </a:cubicBezTo>
                      <a:cubicBezTo>
                        <a:pt x="9461" y="2479"/>
                        <a:pt x="9448" y="2488"/>
                        <a:pt x="9444" y="2496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230" name="Freeform 189"/>
                <p:cNvSpPr>
                  <a:spLocks/>
                </p:cNvSpPr>
                <p:nvPr/>
              </p:nvSpPr>
              <p:spPr bwMode="auto">
                <a:xfrm>
                  <a:off x="6921" y="1674"/>
                  <a:ext cx="379" cy="197"/>
                </a:xfrm>
                <a:custGeom>
                  <a:avLst/>
                  <a:gdLst>
                    <a:gd name="T0" fmla="*/ 60 w 9461"/>
                    <a:gd name="T1" fmla="*/ 2040 h 2496"/>
                    <a:gd name="T2" fmla="*/ 384 w 9461"/>
                    <a:gd name="T3" fmla="*/ 1644 h 2496"/>
                    <a:gd name="T4" fmla="*/ 576 w 9461"/>
                    <a:gd name="T5" fmla="*/ 1380 h 2496"/>
                    <a:gd name="T6" fmla="*/ 864 w 9461"/>
                    <a:gd name="T7" fmla="*/ 1008 h 2496"/>
                    <a:gd name="T8" fmla="*/ 1188 w 9461"/>
                    <a:gd name="T9" fmla="*/ 612 h 2496"/>
                    <a:gd name="T10" fmla="*/ 1416 w 9461"/>
                    <a:gd name="T11" fmla="*/ 336 h 2496"/>
                    <a:gd name="T12" fmla="*/ 1584 w 9461"/>
                    <a:gd name="T13" fmla="*/ 108 h 2496"/>
                    <a:gd name="T14" fmla="*/ 1620 w 9461"/>
                    <a:gd name="T15" fmla="*/ 48 h 2496"/>
                    <a:gd name="T16" fmla="*/ 1728 w 9461"/>
                    <a:gd name="T17" fmla="*/ 156 h 2496"/>
                    <a:gd name="T18" fmla="*/ 2052 w 9461"/>
                    <a:gd name="T19" fmla="*/ 576 h 2496"/>
                    <a:gd name="T20" fmla="*/ 2244 w 9461"/>
                    <a:gd name="T21" fmla="*/ 828 h 2496"/>
                    <a:gd name="T22" fmla="*/ 2544 w 9461"/>
                    <a:gd name="T23" fmla="*/ 1404 h 2496"/>
                    <a:gd name="T24" fmla="*/ 2700 w 9461"/>
                    <a:gd name="T25" fmla="*/ 1668 h 2496"/>
                    <a:gd name="T26" fmla="*/ 2772 w 9461"/>
                    <a:gd name="T27" fmla="*/ 1812 h 2496"/>
                    <a:gd name="T28" fmla="*/ 2964 w 9461"/>
                    <a:gd name="T29" fmla="*/ 2076 h 2496"/>
                    <a:gd name="T30" fmla="*/ 3132 w 9461"/>
                    <a:gd name="T31" fmla="*/ 2316 h 2496"/>
                    <a:gd name="T32" fmla="*/ 3192 w 9461"/>
                    <a:gd name="T33" fmla="*/ 2400 h 2496"/>
                    <a:gd name="T34" fmla="*/ 3528 w 9461"/>
                    <a:gd name="T35" fmla="*/ 1920 h 2496"/>
                    <a:gd name="T36" fmla="*/ 3588 w 9461"/>
                    <a:gd name="T37" fmla="*/ 1836 h 2496"/>
                    <a:gd name="T38" fmla="*/ 3732 w 9461"/>
                    <a:gd name="T39" fmla="*/ 1608 h 2496"/>
                    <a:gd name="T40" fmla="*/ 3804 w 9461"/>
                    <a:gd name="T41" fmla="*/ 1488 h 2496"/>
                    <a:gd name="T42" fmla="*/ 3900 w 9461"/>
                    <a:gd name="T43" fmla="*/ 1332 h 2496"/>
                    <a:gd name="T44" fmla="*/ 4200 w 9461"/>
                    <a:gd name="T45" fmla="*/ 780 h 2496"/>
                    <a:gd name="T46" fmla="*/ 4380 w 9461"/>
                    <a:gd name="T47" fmla="*/ 516 h 2496"/>
                    <a:gd name="T48" fmla="*/ 4548 w 9461"/>
                    <a:gd name="T49" fmla="*/ 216 h 2496"/>
                    <a:gd name="T50" fmla="*/ 4620 w 9461"/>
                    <a:gd name="T51" fmla="*/ 72 h 2496"/>
                    <a:gd name="T52" fmla="*/ 4668 w 9461"/>
                    <a:gd name="T53" fmla="*/ 0 h 2496"/>
                    <a:gd name="T54" fmla="*/ 4668 w 9461"/>
                    <a:gd name="T55" fmla="*/ 12 h 2496"/>
                    <a:gd name="T56" fmla="*/ 5004 w 9461"/>
                    <a:gd name="T57" fmla="*/ 480 h 2496"/>
                    <a:gd name="T58" fmla="*/ 5244 w 9461"/>
                    <a:gd name="T59" fmla="*/ 780 h 2496"/>
                    <a:gd name="T60" fmla="*/ 5484 w 9461"/>
                    <a:gd name="T61" fmla="*/ 1140 h 2496"/>
                    <a:gd name="T62" fmla="*/ 5724 w 9461"/>
                    <a:gd name="T63" fmla="*/ 1572 h 2496"/>
                    <a:gd name="T64" fmla="*/ 5796 w 9461"/>
                    <a:gd name="T65" fmla="*/ 1668 h 2496"/>
                    <a:gd name="T66" fmla="*/ 6108 w 9461"/>
                    <a:gd name="T67" fmla="*/ 2040 h 2496"/>
                    <a:gd name="T68" fmla="*/ 6240 w 9461"/>
                    <a:gd name="T69" fmla="*/ 2232 h 2496"/>
                    <a:gd name="T70" fmla="*/ 6444 w 9461"/>
                    <a:gd name="T71" fmla="*/ 2304 h 2496"/>
                    <a:gd name="T72" fmla="*/ 6720 w 9461"/>
                    <a:gd name="T73" fmla="*/ 1908 h 2496"/>
                    <a:gd name="T74" fmla="*/ 6876 w 9461"/>
                    <a:gd name="T75" fmla="*/ 1656 h 2496"/>
                    <a:gd name="T76" fmla="*/ 7116 w 9461"/>
                    <a:gd name="T77" fmla="*/ 1284 h 2496"/>
                    <a:gd name="T78" fmla="*/ 7236 w 9461"/>
                    <a:gd name="T79" fmla="*/ 1092 h 2496"/>
                    <a:gd name="T80" fmla="*/ 7572 w 9461"/>
                    <a:gd name="T81" fmla="*/ 492 h 2496"/>
                    <a:gd name="T82" fmla="*/ 7740 w 9461"/>
                    <a:gd name="T83" fmla="*/ 48 h 2496"/>
                    <a:gd name="T84" fmla="*/ 8052 w 9461"/>
                    <a:gd name="T85" fmla="*/ 468 h 2496"/>
                    <a:gd name="T86" fmla="*/ 8496 w 9461"/>
                    <a:gd name="T87" fmla="*/ 1080 h 2496"/>
                    <a:gd name="T88" fmla="*/ 8544 w 9461"/>
                    <a:gd name="T89" fmla="*/ 1176 h 2496"/>
                    <a:gd name="T90" fmla="*/ 8724 w 9461"/>
                    <a:gd name="T91" fmla="*/ 1512 h 2496"/>
                    <a:gd name="T92" fmla="*/ 9060 w 9461"/>
                    <a:gd name="T93" fmla="*/ 1908 h 2496"/>
                    <a:gd name="T94" fmla="*/ 9336 w 9461"/>
                    <a:gd name="T95" fmla="*/ 2292 h 2496"/>
                    <a:gd name="T96" fmla="*/ 9444 w 9461"/>
                    <a:gd name="T97" fmla="*/ 2496 h 249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9461"/>
                    <a:gd name="T148" fmla="*/ 0 h 2496"/>
                    <a:gd name="T149" fmla="*/ 9461 w 9461"/>
                    <a:gd name="T150" fmla="*/ 2496 h 249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9461" h="2496">
                      <a:moveTo>
                        <a:pt x="0" y="2196"/>
                      </a:moveTo>
                      <a:cubicBezTo>
                        <a:pt x="20" y="2147"/>
                        <a:pt x="29" y="2083"/>
                        <a:pt x="60" y="2040"/>
                      </a:cubicBezTo>
                      <a:cubicBezTo>
                        <a:pt x="115" y="1963"/>
                        <a:pt x="192" y="1886"/>
                        <a:pt x="252" y="1812"/>
                      </a:cubicBezTo>
                      <a:cubicBezTo>
                        <a:pt x="299" y="1755"/>
                        <a:pt x="333" y="1695"/>
                        <a:pt x="384" y="1644"/>
                      </a:cubicBezTo>
                      <a:cubicBezTo>
                        <a:pt x="408" y="1572"/>
                        <a:pt x="462" y="1506"/>
                        <a:pt x="516" y="1452"/>
                      </a:cubicBezTo>
                      <a:cubicBezTo>
                        <a:pt x="539" y="1383"/>
                        <a:pt x="511" y="1445"/>
                        <a:pt x="576" y="1380"/>
                      </a:cubicBezTo>
                      <a:cubicBezTo>
                        <a:pt x="643" y="1313"/>
                        <a:pt x="676" y="1217"/>
                        <a:pt x="756" y="1164"/>
                      </a:cubicBezTo>
                      <a:cubicBezTo>
                        <a:pt x="775" y="1106"/>
                        <a:pt x="828" y="1059"/>
                        <a:pt x="864" y="1008"/>
                      </a:cubicBezTo>
                      <a:cubicBezTo>
                        <a:pt x="943" y="895"/>
                        <a:pt x="1025" y="786"/>
                        <a:pt x="1116" y="684"/>
                      </a:cubicBezTo>
                      <a:cubicBezTo>
                        <a:pt x="1139" y="659"/>
                        <a:pt x="1169" y="640"/>
                        <a:pt x="1188" y="612"/>
                      </a:cubicBezTo>
                      <a:cubicBezTo>
                        <a:pt x="1234" y="544"/>
                        <a:pt x="1277" y="481"/>
                        <a:pt x="1332" y="420"/>
                      </a:cubicBezTo>
                      <a:cubicBezTo>
                        <a:pt x="1359" y="391"/>
                        <a:pt x="1396" y="370"/>
                        <a:pt x="1416" y="336"/>
                      </a:cubicBezTo>
                      <a:cubicBezTo>
                        <a:pt x="1459" y="264"/>
                        <a:pt x="1433" y="289"/>
                        <a:pt x="1488" y="252"/>
                      </a:cubicBezTo>
                      <a:cubicBezTo>
                        <a:pt x="1520" y="204"/>
                        <a:pt x="1552" y="156"/>
                        <a:pt x="1584" y="108"/>
                      </a:cubicBezTo>
                      <a:cubicBezTo>
                        <a:pt x="1602" y="81"/>
                        <a:pt x="1632" y="46"/>
                        <a:pt x="1632" y="12"/>
                      </a:cubicBezTo>
                      <a:cubicBezTo>
                        <a:pt x="1628" y="24"/>
                        <a:pt x="1612" y="38"/>
                        <a:pt x="1620" y="48"/>
                      </a:cubicBezTo>
                      <a:cubicBezTo>
                        <a:pt x="1633" y="65"/>
                        <a:pt x="1662" y="59"/>
                        <a:pt x="1680" y="72"/>
                      </a:cubicBezTo>
                      <a:cubicBezTo>
                        <a:pt x="1695" y="82"/>
                        <a:pt x="1722" y="145"/>
                        <a:pt x="1728" y="156"/>
                      </a:cubicBezTo>
                      <a:cubicBezTo>
                        <a:pt x="1785" y="252"/>
                        <a:pt x="1855" y="341"/>
                        <a:pt x="1920" y="432"/>
                      </a:cubicBezTo>
                      <a:cubicBezTo>
                        <a:pt x="1957" y="484"/>
                        <a:pt x="1999" y="541"/>
                        <a:pt x="2052" y="576"/>
                      </a:cubicBezTo>
                      <a:cubicBezTo>
                        <a:pt x="2075" y="646"/>
                        <a:pt x="2046" y="582"/>
                        <a:pt x="2100" y="636"/>
                      </a:cubicBezTo>
                      <a:cubicBezTo>
                        <a:pt x="2145" y="681"/>
                        <a:pt x="2214" y="773"/>
                        <a:pt x="2244" y="828"/>
                      </a:cubicBezTo>
                      <a:cubicBezTo>
                        <a:pt x="2334" y="993"/>
                        <a:pt x="2409" y="1161"/>
                        <a:pt x="2508" y="1320"/>
                      </a:cubicBezTo>
                      <a:cubicBezTo>
                        <a:pt x="2570" y="1420"/>
                        <a:pt x="2503" y="1322"/>
                        <a:pt x="2544" y="1404"/>
                      </a:cubicBezTo>
                      <a:cubicBezTo>
                        <a:pt x="2563" y="1443"/>
                        <a:pt x="2641" y="1552"/>
                        <a:pt x="2652" y="1584"/>
                      </a:cubicBezTo>
                      <a:cubicBezTo>
                        <a:pt x="2670" y="1639"/>
                        <a:pt x="2656" y="1610"/>
                        <a:pt x="2700" y="1668"/>
                      </a:cubicBezTo>
                      <a:cubicBezTo>
                        <a:pt x="2724" y="1763"/>
                        <a:pt x="2693" y="1669"/>
                        <a:pt x="2760" y="1776"/>
                      </a:cubicBezTo>
                      <a:cubicBezTo>
                        <a:pt x="2767" y="1787"/>
                        <a:pt x="2765" y="1801"/>
                        <a:pt x="2772" y="1812"/>
                      </a:cubicBezTo>
                      <a:cubicBezTo>
                        <a:pt x="2781" y="1826"/>
                        <a:pt x="2798" y="1834"/>
                        <a:pt x="2808" y="1848"/>
                      </a:cubicBezTo>
                      <a:cubicBezTo>
                        <a:pt x="2858" y="1917"/>
                        <a:pt x="2919" y="2004"/>
                        <a:pt x="2964" y="2076"/>
                      </a:cubicBezTo>
                      <a:cubicBezTo>
                        <a:pt x="3034" y="2188"/>
                        <a:pt x="2946" y="2068"/>
                        <a:pt x="3012" y="2160"/>
                      </a:cubicBezTo>
                      <a:cubicBezTo>
                        <a:pt x="3050" y="2213"/>
                        <a:pt x="3100" y="2260"/>
                        <a:pt x="3132" y="2316"/>
                      </a:cubicBezTo>
                      <a:cubicBezTo>
                        <a:pt x="3141" y="2332"/>
                        <a:pt x="3146" y="2349"/>
                        <a:pt x="3156" y="2364"/>
                      </a:cubicBezTo>
                      <a:cubicBezTo>
                        <a:pt x="3166" y="2378"/>
                        <a:pt x="3192" y="2400"/>
                        <a:pt x="3192" y="2400"/>
                      </a:cubicBezTo>
                      <a:cubicBezTo>
                        <a:pt x="3216" y="2304"/>
                        <a:pt x="3264" y="2204"/>
                        <a:pt x="3348" y="2148"/>
                      </a:cubicBezTo>
                      <a:cubicBezTo>
                        <a:pt x="3391" y="2061"/>
                        <a:pt x="3472" y="1998"/>
                        <a:pt x="3528" y="1920"/>
                      </a:cubicBezTo>
                      <a:cubicBezTo>
                        <a:pt x="3538" y="1905"/>
                        <a:pt x="3542" y="1887"/>
                        <a:pt x="3552" y="1872"/>
                      </a:cubicBezTo>
                      <a:cubicBezTo>
                        <a:pt x="3562" y="1858"/>
                        <a:pt x="3578" y="1849"/>
                        <a:pt x="3588" y="1836"/>
                      </a:cubicBezTo>
                      <a:cubicBezTo>
                        <a:pt x="3618" y="1797"/>
                        <a:pt x="3643" y="1755"/>
                        <a:pt x="3672" y="1716"/>
                      </a:cubicBezTo>
                      <a:cubicBezTo>
                        <a:pt x="3685" y="1677"/>
                        <a:pt x="3719" y="1647"/>
                        <a:pt x="3732" y="1608"/>
                      </a:cubicBezTo>
                      <a:cubicBezTo>
                        <a:pt x="3736" y="1596"/>
                        <a:pt x="3738" y="1583"/>
                        <a:pt x="3744" y="1572"/>
                      </a:cubicBezTo>
                      <a:cubicBezTo>
                        <a:pt x="3766" y="1534"/>
                        <a:pt x="3785" y="1525"/>
                        <a:pt x="3804" y="1488"/>
                      </a:cubicBezTo>
                      <a:cubicBezTo>
                        <a:pt x="3810" y="1477"/>
                        <a:pt x="3810" y="1463"/>
                        <a:pt x="3816" y="1452"/>
                      </a:cubicBezTo>
                      <a:cubicBezTo>
                        <a:pt x="3838" y="1408"/>
                        <a:pt x="3877" y="1375"/>
                        <a:pt x="3900" y="1332"/>
                      </a:cubicBezTo>
                      <a:cubicBezTo>
                        <a:pt x="3976" y="1193"/>
                        <a:pt x="3916" y="1279"/>
                        <a:pt x="3984" y="1188"/>
                      </a:cubicBezTo>
                      <a:cubicBezTo>
                        <a:pt x="4033" y="1041"/>
                        <a:pt x="4118" y="911"/>
                        <a:pt x="4200" y="780"/>
                      </a:cubicBezTo>
                      <a:cubicBezTo>
                        <a:pt x="4236" y="722"/>
                        <a:pt x="4258" y="674"/>
                        <a:pt x="4308" y="624"/>
                      </a:cubicBezTo>
                      <a:cubicBezTo>
                        <a:pt x="4324" y="577"/>
                        <a:pt x="4358" y="559"/>
                        <a:pt x="4380" y="516"/>
                      </a:cubicBezTo>
                      <a:cubicBezTo>
                        <a:pt x="4403" y="470"/>
                        <a:pt x="4414" y="446"/>
                        <a:pt x="4452" y="408"/>
                      </a:cubicBezTo>
                      <a:cubicBezTo>
                        <a:pt x="4475" y="338"/>
                        <a:pt x="4518" y="282"/>
                        <a:pt x="4548" y="216"/>
                      </a:cubicBezTo>
                      <a:cubicBezTo>
                        <a:pt x="4558" y="193"/>
                        <a:pt x="4558" y="165"/>
                        <a:pt x="4572" y="144"/>
                      </a:cubicBezTo>
                      <a:cubicBezTo>
                        <a:pt x="4588" y="120"/>
                        <a:pt x="4611" y="99"/>
                        <a:pt x="4620" y="72"/>
                      </a:cubicBezTo>
                      <a:cubicBezTo>
                        <a:pt x="4624" y="60"/>
                        <a:pt x="4625" y="47"/>
                        <a:pt x="4632" y="36"/>
                      </a:cubicBezTo>
                      <a:cubicBezTo>
                        <a:pt x="4641" y="22"/>
                        <a:pt x="4668" y="0"/>
                        <a:pt x="4668" y="0"/>
                      </a:cubicBezTo>
                      <a:cubicBezTo>
                        <a:pt x="4660" y="16"/>
                        <a:pt x="4644" y="30"/>
                        <a:pt x="4644" y="48"/>
                      </a:cubicBezTo>
                      <a:cubicBezTo>
                        <a:pt x="4644" y="62"/>
                        <a:pt x="4655" y="6"/>
                        <a:pt x="4668" y="12"/>
                      </a:cubicBezTo>
                      <a:cubicBezTo>
                        <a:pt x="4707" y="31"/>
                        <a:pt x="4716" y="84"/>
                        <a:pt x="4740" y="120"/>
                      </a:cubicBezTo>
                      <a:cubicBezTo>
                        <a:pt x="4817" y="235"/>
                        <a:pt x="4892" y="405"/>
                        <a:pt x="5004" y="480"/>
                      </a:cubicBezTo>
                      <a:cubicBezTo>
                        <a:pt x="5066" y="574"/>
                        <a:pt x="5146" y="650"/>
                        <a:pt x="5208" y="744"/>
                      </a:cubicBezTo>
                      <a:cubicBezTo>
                        <a:pt x="5217" y="758"/>
                        <a:pt x="5234" y="766"/>
                        <a:pt x="5244" y="780"/>
                      </a:cubicBezTo>
                      <a:cubicBezTo>
                        <a:pt x="5254" y="795"/>
                        <a:pt x="5258" y="813"/>
                        <a:pt x="5268" y="828"/>
                      </a:cubicBezTo>
                      <a:cubicBezTo>
                        <a:pt x="5338" y="933"/>
                        <a:pt x="5414" y="1035"/>
                        <a:pt x="5484" y="1140"/>
                      </a:cubicBezTo>
                      <a:cubicBezTo>
                        <a:pt x="5514" y="1186"/>
                        <a:pt x="5515" y="1238"/>
                        <a:pt x="5544" y="1284"/>
                      </a:cubicBezTo>
                      <a:cubicBezTo>
                        <a:pt x="5604" y="1380"/>
                        <a:pt x="5664" y="1476"/>
                        <a:pt x="5724" y="1572"/>
                      </a:cubicBezTo>
                      <a:cubicBezTo>
                        <a:pt x="5733" y="1587"/>
                        <a:pt x="5737" y="1606"/>
                        <a:pt x="5748" y="1620"/>
                      </a:cubicBezTo>
                      <a:cubicBezTo>
                        <a:pt x="5762" y="1638"/>
                        <a:pt x="5781" y="1651"/>
                        <a:pt x="5796" y="1668"/>
                      </a:cubicBezTo>
                      <a:cubicBezTo>
                        <a:pt x="5876" y="1762"/>
                        <a:pt x="5716" y="1624"/>
                        <a:pt x="5892" y="1800"/>
                      </a:cubicBezTo>
                      <a:cubicBezTo>
                        <a:pt x="5967" y="1875"/>
                        <a:pt x="6047" y="1954"/>
                        <a:pt x="6108" y="2040"/>
                      </a:cubicBezTo>
                      <a:cubicBezTo>
                        <a:pt x="6196" y="2163"/>
                        <a:pt x="6042" y="1954"/>
                        <a:pt x="6168" y="2136"/>
                      </a:cubicBezTo>
                      <a:cubicBezTo>
                        <a:pt x="6191" y="2169"/>
                        <a:pt x="6240" y="2232"/>
                        <a:pt x="6240" y="2232"/>
                      </a:cubicBezTo>
                      <a:cubicBezTo>
                        <a:pt x="6271" y="2325"/>
                        <a:pt x="6327" y="2403"/>
                        <a:pt x="6396" y="2472"/>
                      </a:cubicBezTo>
                      <a:cubicBezTo>
                        <a:pt x="6404" y="2422"/>
                        <a:pt x="6413" y="2347"/>
                        <a:pt x="6444" y="2304"/>
                      </a:cubicBezTo>
                      <a:cubicBezTo>
                        <a:pt x="6558" y="2145"/>
                        <a:pt x="6430" y="2373"/>
                        <a:pt x="6528" y="2196"/>
                      </a:cubicBezTo>
                      <a:cubicBezTo>
                        <a:pt x="6584" y="2096"/>
                        <a:pt x="6651" y="2000"/>
                        <a:pt x="6720" y="1908"/>
                      </a:cubicBezTo>
                      <a:cubicBezTo>
                        <a:pt x="6738" y="1855"/>
                        <a:pt x="6773" y="1832"/>
                        <a:pt x="6804" y="1788"/>
                      </a:cubicBezTo>
                      <a:cubicBezTo>
                        <a:pt x="6832" y="1748"/>
                        <a:pt x="6850" y="1697"/>
                        <a:pt x="6876" y="1656"/>
                      </a:cubicBezTo>
                      <a:cubicBezTo>
                        <a:pt x="6914" y="1596"/>
                        <a:pt x="6954" y="1533"/>
                        <a:pt x="6996" y="1476"/>
                      </a:cubicBezTo>
                      <a:cubicBezTo>
                        <a:pt x="7019" y="1407"/>
                        <a:pt x="7072" y="1342"/>
                        <a:pt x="7116" y="1284"/>
                      </a:cubicBezTo>
                      <a:cubicBezTo>
                        <a:pt x="7132" y="1236"/>
                        <a:pt x="7128" y="1241"/>
                        <a:pt x="7164" y="1188"/>
                      </a:cubicBezTo>
                      <a:cubicBezTo>
                        <a:pt x="7187" y="1155"/>
                        <a:pt x="7236" y="1092"/>
                        <a:pt x="7236" y="1092"/>
                      </a:cubicBezTo>
                      <a:cubicBezTo>
                        <a:pt x="7266" y="1003"/>
                        <a:pt x="7334" y="925"/>
                        <a:pt x="7392" y="852"/>
                      </a:cubicBezTo>
                      <a:cubicBezTo>
                        <a:pt x="7426" y="718"/>
                        <a:pt x="7517" y="616"/>
                        <a:pt x="7572" y="492"/>
                      </a:cubicBezTo>
                      <a:cubicBezTo>
                        <a:pt x="7614" y="397"/>
                        <a:pt x="7615" y="287"/>
                        <a:pt x="7656" y="192"/>
                      </a:cubicBezTo>
                      <a:cubicBezTo>
                        <a:pt x="7678" y="140"/>
                        <a:pt x="7715" y="98"/>
                        <a:pt x="7740" y="48"/>
                      </a:cubicBezTo>
                      <a:cubicBezTo>
                        <a:pt x="7765" y="124"/>
                        <a:pt x="7824" y="179"/>
                        <a:pt x="7872" y="240"/>
                      </a:cubicBezTo>
                      <a:cubicBezTo>
                        <a:pt x="7932" y="317"/>
                        <a:pt x="7986" y="396"/>
                        <a:pt x="8052" y="468"/>
                      </a:cubicBezTo>
                      <a:cubicBezTo>
                        <a:pt x="8083" y="501"/>
                        <a:pt x="8128" y="524"/>
                        <a:pt x="8148" y="564"/>
                      </a:cubicBezTo>
                      <a:cubicBezTo>
                        <a:pt x="8240" y="749"/>
                        <a:pt x="8382" y="909"/>
                        <a:pt x="8496" y="1080"/>
                      </a:cubicBezTo>
                      <a:cubicBezTo>
                        <a:pt x="8509" y="1099"/>
                        <a:pt x="8522" y="1119"/>
                        <a:pt x="8532" y="1140"/>
                      </a:cubicBezTo>
                      <a:cubicBezTo>
                        <a:pt x="8538" y="1151"/>
                        <a:pt x="8538" y="1165"/>
                        <a:pt x="8544" y="1176"/>
                      </a:cubicBezTo>
                      <a:cubicBezTo>
                        <a:pt x="8577" y="1237"/>
                        <a:pt x="8619" y="1295"/>
                        <a:pt x="8652" y="1356"/>
                      </a:cubicBezTo>
                      <a:cubicBezTo>
                        <a:pt x="8679" y="1406"/>
                        <a:pt x="8696" y="1462"/>
                        <a:pt x="8724" y="1512"/>
                      </a:cubicBezTo>
                      <a:cubicBezTo>
                        <a:pt x="8786" y="1623"/>
                        <a:pt x="8880" y="1720"/>
                        <a:pt x="8964" y="1812"/>
                      </a:cubicBezTo>
                      <a:cubicBezTo>
                        <a:pt x="8995" y="1845"/>
                        <a:pt x="9040" y="1868"/>
                        <a:pt x="9060" y="1908"/>
                      </a:cubicBezTo>
                      <a:cubicBezTo>
                        <a:pt x="9091" y="1970"/>
                        <a:pt x="9140" y="2008"/>
                        <a:pt x="9180" y="2064"/>
                      </a:cubicBezTo>
                      <a:cubicBezTo>
                        <a:pt x="9234" y="2139"/>
                        <a:pt x="9283" y="2217"/>
                        <a:pt x="9336" y="2292"/>
                      </a:cubicBezTo>
                      <a:cubicBezTo>
                        <a:pt x="9377" y="2351"/>
                        <a:pt x="9416" y="2412"/>
                        <a:pt x="9456" y="2472"/>
                      </a:cubicBezTo>
                      <a:cubicBezTo>
                        <a:pt x="9461" y="2479"/>
                        <a:pt x="9448" y="2488"/>
                        <a:pt x="9444" y="2496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1231" name="Line 190"/>
              <p:cNvSpPr>
                <a:spLocks noChangeShapeType="1"/>
              </p:cNvSpPr>
              <p:nvPr/>
            </p:nvSpPr>
            <p:spPr bwMode="auto">
              <a:xfrm>
                <a:off x="3192" y="1351"/>
                <a:ext cx="7846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32" name="Line 198"/>
              <p:cNvSpPr>
                <a:spLocks noChangeShapeType="1"/>
              </p:cNvSpPr>
              <p:nvPr/>
            </p:nvSpPr>
            <p:spPr bwMode="auto">
              <a:xfrm>
                <a:off x="3996" y="615"/>
                <a:ext cx="1" cy="80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33" name="Line 199"/>
              <p:cNvSpPr>
                <a:spLocks noChangeShapeType="1"/>
              </p:cNvSpPr>
              <p:nvPr/>
            </p:nvSpPr>
            <p:spPr bwMode="auto">
              <a:xfrm>
                <a:off x="4964" y="615"/>
                <a:ext cx="1" cy="80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34" name="Line 200"/>
              <p:cNvSpPr>
                <a:spLocks noChangeShapeType="1"/>
              </p:cNvSpPr>
              <p:nvPr/>
            </p:nvSpPr>
            <p:spPr bwMode="auto">
              <a:xfrm>
                <a:off x="6004" y="615"/>
                <a:ext cx="1" cy="80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35" name="Line 201"/>
              <p:cNvSpPr>
                <a:spLocks noChangeShapeType="1"/>
              </p:cNvSpPr>
              <p:nvPr/>
            </p:nvSpPr>
            <p:spPr bwMode="auto">
              <a:xfrm>
                <a:off x="6961" y="627"/>
                <a:ext cx="1" cy="80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36" name="Line 202"/>
              <p:cNvSpPr>
                <a:spLocks noChangeShapeType="1"/>
              </p:cNvSpPr>
              <p:nvPr/>
            </p:nvSpPr>
            <p:spPr bwMode="auto">
              <a:xfrm>
                <a:off x="7906" y="627"/>
                <a:ext cx="1" cy="80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37" name="Line 203"/>
              <p:cNvSpPr>
                <a:spLocks noChangeShapeType="1"/>
              </p:cNvSpPr>
              <p:nvPr/>
            </p:nvSpPr>
            <p:spPr bwMode="auto">
              <a:xfrm>
                <a:off x="9029" y="627"/>
                <a:ext cx="1" cy="80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38" name="Line 204"/>
              <p:cNvSpPr>
                <a:spLocks noChangeShapeType="1"/>
              </p:cNvSpPr>
              <p:nvPr/>
            </p:nvSpPr>
            <p:spPr bwMode="auto">
              <a:xfrm>
                <a:off x="9951" y="627"/>
                <a:ext cx="1" cy="80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39" name="Line 206"/>
              <p:cNvSpPr>
                <a:spLocks noChangeShapeType="1"/>
              </p:cNvSpPr>
              <p:nvPr/>
            </p:nvSpPr>
            <p:spPr bwMode="auto">
              <a:xfrm>
                <a:off x="4009" y="1253"/>
                <a:ext cx="453" cy="1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0" name="Line 207"/>
              <p:cNvSpPr>
                <a:spLocks noChangeShapeType="1"/>
              </p:cNvSpPr>
              <p:nvPr/>
            </p:nvSpPr>
            <p:spPr bwMode="auto">
              <a:xfrm rot="10800000">
                <a:off x="3987" y="1087"/>
                <a:ext cx="984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triangle" w="sm" len="med"/>
                <a:tailEnd type="triangle" w="sm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1" name="Text Box 208"/>
              <p:cNvSpPr txBox="1">
                <a:spLocks noChangeArrowheads="1"/>
              </p:cNvSpPr>
              <p:nvPr/>
            </p:nvSpPr>
            <p:spPr bwMode="auto">
              <a:xfrm>
                <a:off x="4268" y="717"/>
                <a:ext cx="535" cy="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72238" tIns="36119" rIns="72238" bIns="36119"/>
              <a:lstStyle/>
              <a:p>
                <a:r>
                  <a:rPr lang="en-US" i="1">
                    <a:solidFill>
                      <a:srgbClr val="000000"/>
                    </a:solidFill>
                    <a:latin typeface="Times New Roman" pitchFamily="18" charset="0"/>
                  </a:rPr>
                  <a:t>l</a:t>
                </a:r>
                <a:endParaRPr lang="ru-RU"/>
              </a:p>
            </p:txBody>
          </p:sp>
          <p:sp>
            <p:nvSpPr>
              <p:cNvPr id="1242" name="Line 209"/>
              <p:cNvSpPr>
                <a:spLocks noChangeShapeType="1"/>
              </p:cNvSpPr>
              <p:nvPr/>
            </p:nvSpPr>
            <p:spPr bwMode="auto">
              <a:xfrm>
                <a:off x="4969" y="1253"/>
                <a:ext cx="428" cy="1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3" name="Line 210"/>
              <p:cNvSpPr>
                <a:spLocks noChangeShapeType="1"/>
              </p:cNvSpPr>
              <p:nvPr/>
            </p:nvSpPr>
            <p:spPr bwMode="auto">
              <a:xfrm>
                <a:off x="6008" y="1253"/>
                <a:ext cx="428" cy="1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4" name="Line 211"/>
              <p:cNvSpPr>
                <a:spLocks noChangeShapeType="1"/>
              </p:cNvSpPr>
              <p:nvPr/>
            </p:nvSpPr>
            <p:spPr bwMode="auto">
              <a:xfrm>
                <a:off x="6965" y="1253"/>
                <a:ext cx="428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5" name="Text Box 212"/>
              <p:cNvSpPr txBox="1">
                <a:spLocks noChangeArrowheads="1"/>
              </p:cNvSpPr>
              <p:nvPr/>
            </p:nvSpPr>
            <p:spPr bwMode="auto">
              <a:xfrm>
                <a:off x="6774" y="1277"/>
                <a:ext cx="535" cy="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72238" tIns="36119" rIns="72238" bIns="36119"/>
              <a:lstStyle/>
              <a:p>
                <a:r>
                  <a:rPr lang="en-US" i="1">
                    <a:solidFill>
                      <a:srgbClr val="000000"/>
                    </a:solidFill>
                    <a:latin typeface="Times New Roman" pitchFamily="18" charset="0"/>
                  </a:rPr>
                  <a:t>x</a:t>
                </a:r>
                <a:endParaRPr lang="ru-RU"/>
              </a:p>
            </p:txBody>
          </p:sp>
          <p:sp>
            <p:nvSpPr>
              <p:cNvPr id="1246" name="Text Box 213"/>
              <p:cNvSpPr txBox="1">
                <a:spLocks noChangeArrowheads="1"/>
              </p:cNvSpPr>
              <p:nvPr/>
            </p:nvSpPr>
            <p:spPr bwMode="auto">
              <a:xfrm>
                <a:off x="5710" y="1277"/>
                <a:ext cx="747" cy="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72238" tIns="36119" rIns="72238" bIns="36119"/>
              <a:lstStyle/>
              <a:p>
                <a:r>
                  <a:rPr lang="en-US" i="1">
                    <a:solidFill>
                      <a:srgbClr val="000000"/>
                    </a:solidFill>
                    <a:latin typeface="Times New Roman" pitchFamily="18" charset="0"/>
                  </a:rPr>
                  <a:t>x</a:t>
                </a:r>
                <a:r>
                  <a:rPr lang="en-US">
                    <a:solidFill>
                      <a:srgbClr val="000000"/>
                    </a:solidFill>
                    <a:latin typeface="Times New Roman" pitchFamily="18" charset="0"/>
                  </a:rPr>
                  <a:t>–</a:t>
                </a:r>
                <a:r>
                  <a:rPr lang="en-US" i="1">
                    <a:solidFill>
                      <a:srgbClr val="000000"/>
                    </a:solidFill>
                    <a:latin typeface="Times New Roman" pitchFamily="18" charset="0"/>
                  </a:rPr>
                  <a:t>l</a:t>
                </a:r>
                <a:endParaRPr lang="ru-RU"/>
              </a:p>
            </p:txBody>
          </p:sp>
          <p:sp>
            <p:nvSpPr>
              <p:cNvPr id="1247" name="Text Box 214"/>
              <p:cNvSpPr txBox="1">
                <a:spLocks noChangeArrowheads="1"/>
              </p:cNvSpPr>
              <p:nvPr/>
            </p:nvSpPr>
            <p:spPr bwMode="auto">
              <a:xfrm>
                <a:off x="7601" y="1277"/>
                <a:ext cx="747" cy="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72238" tIns="36119" rIns="72238" bIns="36119"/>
              <a:lstStyle/>
              <a:p>
                <a:r>
                  <a:rPr lang="en-US" i="1">
                    <a:solidFill>
                      <a:srgbClr val="000000"/>
                    </a:solidFill>
                    <a:latin typeface="Times New Roman" pitchFamily="18" charset="0"/>
                  </a:rPr>
                  <a:t>x</a:t>
                </a:r>
                <a:r>
                  <a:rPr lang="en-US">
                    <a:solidFill>
                      <a:srgbClr val="000000"/>
                    </a:solidFill>
                    <a:latin typeface="Times New Roman" pitchFamily="18" charset="0"/>
                  </a:rPr>
                  <a:t>+</a:t>
                </a:r>
                <a:r>
                  <a:rPr lang="en-US" i="1">
                    <a:solidFill>
                      <a:srgbClr val="000000"/>
                    </a:solidFill>
                    <a:latin typeface="Times New Roman" pitchFamily="18" charset="0"/>
                  </a:rPr>
                  <a:t>l</a:t>
                </a:r>
                <a:endParaRPr lang="ru-RU"/>
              </a:p>
            </p:txBody>
          </p:sp>
          <p:sp>
            <p:nvSpPr>
              <p:cNvPr id="1248" name="Line 215"/>
              <p:cNvSpPr>
                <a:spLocks noChangeShapeType="1"/>
              </p:cNvSpPr>
              <p:nvPr/>
            </p:nvSpPr>
            <p:spPr bwMode="auto">
              <a:xfrm>
                <a:off x="9040" y="1253"/>
                <a:ext cx="415" cy="1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9" name="Line 216"/>
              <p:cNvSpPr>
                <a:spLocks noChangeShapeType="1"/>
              </p:cNvSpPr>
              <p:nvPr/>
            </p:nvSpPr>
            <p:spPr bwMode="auto">
              <a:xfrm rot="10800000">
                <a:off x="9044" y="1087"/>
                <a:ext cx="901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triangle" w="sm" len="med"/>
                <a:tailEnd type="triangle" w="sm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50" name="Text Box 217"/>
              <p:cNvSpPr txBox="1">
                <a:spLocks noChangeArrowheads="1"/>
              </p:cNvSpPr>
              <p:nvPr/>
            </p:nvSpPr>
            <p:spPr bwMode="auto">
              <a:xfrm>
                <a:off x="9279" y="717"/>
                <a:ext cx="490" cy="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72238" tIns="36119" rIns="72238" bIns="36119"/>
              <a:lstStyle/>
              <a:p>
                <a:r>
                  <a:rPr lang="en-US" sz="1200" i="1">
                    <a:solidFill>
                      <a:srgbClr val="000000"/>
                    </a:solidFill>
                    <a:latin typeface="Times New Roman" pitchFamily="18" charset="0"/>
                  </a:rPr>
                  <a:t>l</a:t>
                </a:r>
                <a:endParaRPr lang="ru-RU"/>
              </a:p>
            </p:txBody>
          </p:sp>
          <p:sp>
            <p:nvSpPr>
              <p:cNvPr id="1251" name="Line 218"/>
              <p:cNvSpPr>
                <a:spLocks noChangeShapeType="1"/>
              </p:cNvSpPr>
              <p:nvPr/>
            </p:nvSpPr>
            <p:spPr bwMode="auto">
              <a:xfrm>
                <a:off x="9955" y="1253"/>
                <a:ext cx="393" cy="1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52" name="Text Box 219"/>
              <p:cNvSpPr txBox="1">
                <a:spLocks noChangeArrowheads="1"/>
              </p:cNvSpPr>
              <p:nvPr/>
            </p:nvSpPr>
            <p:spPr bwMode="auto">
              <a:xfrm>
                <a:off x="4328" y="985"/>
                <a:ext cx="534" cy="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72238" tIns="36119" rIns="72238" bIns="36119"/>
              <a:lstStyle/>
              <a:p>
                <a:r>
                  <a:rPr lang="en-US" i="1">
                    <a:solidFill>
                      <a:srgbClr val="000000"/>
                    </a:solidFill>
                    <a:latin typeface="Times New Roman" pitchFamily="18" charset="0"/>
                    <a:sym typeface="Symbol" pitchFamily="18" charset="2"/>
                  </a:rPr>
                  <a:t></a:t>
                </a:r>
                <a:r>
                  <a:rPr lang="en-US" baseline="-25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  <a:endParaRPr lang="ru-RU"/>
              </a:p>
            </p:txBody>
          </p:sp>
          <p:sp>
            <p:nvSpPr>
              <p:cNvPr id="1253" name="Text Box 220"/>
              <p:cNvSpPr txBox="1">
                <a:spLocks noChangeArrowheads="1"/>
              </p:cNvSpPr>
              <p:nvPr/>
            </p:nvSpPr>
            <p:spPr bwMode="auto">
              <a:xfrm>
                <a:off x="5261" y="961"/>
                <a:ext cx="535" cy="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72238" tIns="36119" rIns="72238" bIns="36119"/>
              <a:lstStyle/>
              <a:p>
                <a:r>
                  <a:rPr lang="en-US" i="1">
                    <a:solidFill>
                      <a:srgbClr val="000000"/>
                    </a:solidFill>
                    <a:latin typeface="Times New Roman" pitchFamily="18" charset="0"/>
                    <a:sym typeface="Symbol" pitchFamily="18" charset="2"/>
                  </a:rPr>
                  <a:t></a:t>
                </a:r>
                <a:r>
                  <a:rPr lang="en-US" baseline="-25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  <a:endParaRPr lang="ru-RU"/>
              </a:p>
            </p:txBody>
          </p:sp>
          <p:sp>
            <p:nvSpPr>
              <p:cNvPr id="1254" name="Text Box 221"/>
              <p:cNvSpPr txBox="1">
                <a:spLocks noChangeArrowheads="1"/>
              </p:cNvSpPr>
              <p:nvPr/>
            </p:nvSpPr>
            <p:spPr bwMode="auto">
              <a:xfrm>
                <a:off x="6301" y="961"/>
                <a:ext cx="806" cy="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72238" tIns="36119" rIns="72238" bIns="36119"/>
              <a:lstStyle/>
              <a:p>
                <a:r>
                  <a:rPr lang="en-US" sz="1200" i="1">
                    <a:solidFill>
                      <a:srgbClr val="000000"/>
                    </a:solidFill>
                    <a:latin typeface="Times New Roman" pitchFamily="18" charset="0"/>
                    <a:sym typeface="Symbol" pitchFamily="18" charset="2"/>
                  </a:rPr>
                  <a:t></a:t>
                </a:r>
                <a:r>
                  <a:rPr lang="en-US" sz="1200" i="1" baseline="-25000">
                    <a:solidFill>
                      <a:srgbClr val="000000"/>
                    </a:solidFill>
                    <a:latin typeface="Times New Roman" pitchFamily="18" charset="0"/>
                  </a:rPr>
                  <a:t>n</a:t>
                </a:r>
                <a:r>
                  <a:rPr lang="en-US" sz="1200" baseline="-25000">
                    <a:solidFill>
                      <a:srgbClr val="000000"/>
                    </a:solidFill>
                    <a:latin typeface="Times New Roman" pitchFamily="18" charset="0"/>
                  </a:rPr>
                  <a:t>–1</a:t>
                </a:r>
                <a:endParaRPr lang="ru-RU"/>
              </a:p>
            </p:txBody>
          </p:sp>
          <p:sp>
            <p:nvSpPr>
              <p:cNvPr id="1255" name="Text Box 222"/>
              <p:cNvSpPr txBox="1">
                <a:spLocks noChangeArrowheads="1"/>
              </p:cNvSpPr>
              <p:nvPr/>
            </p:nvSpPr>
            <p:spPr bwMode="auto">
              <a:xfrm>
                <a:off x="7246" y="961"/>
                <a:ext cx="641" cy="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72238" tIns="36119" rIns="72238" bIns="36119"/>
              <a:lstStyle/>
              <a:p>
                <a:r>
                  <a:rPr lang="en-US" i="1">
                    <a:solidFill>
                      <a:srgbClr val="000000"/>
                    </a:solidFill>
                    <a:latin typeface="Times New Roman" pitchFamily="18" charset="0"/>
                    <a:sym typeface="Symbol" pitchFamily="18" charset="2"/>
                  </a:rPr>
                  <a:t></a:t>
                </a:r>
                <a:r>
                  <a:rPr lang="en-US" i="1" baseline="-25000">
                    <a:solidFill>
                      <a:srgbClr val="000000"/>
                    </a:solidFill>
                    <a:latin typeface="Times New Roman" pitchFamily="18" charset="0"/>
                  </a:rPr>
                  <a:t>n</a:t>
                </a:r>
                <a:endParaRPr lang="ru-RU"/>
              </a:p>
            </p:txBody>
          </p:sp>
          <p:sp>
            <p:nvSpPr>
              <p:cNvPr id="1256" name="Text Box 223"/>
              <p:cNvSpPr txBox="1">
                <a:spLocks noChangeArrowheads="1"/>
              </p:cNvSpPr>
              <p:nvPr/>
            </p:nvSpPr>
            <p:spPr bwMode="auto">
              <a:xfrm>
                <a:off x="8239" y="961"/>
                <a:ext cx="806" cy="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72238" tIns="36119" rIns="72238" bIns="36119"/>
              <a:lstStyle/>
              <a:p>
                <a:r>
                  <a:rPr lang="en-US" i="1">
                    <a:solidFill>
                      <a:srgbClr val="000000"/>
                    </a:solidFill>
                    <a:latin typeface="Times New Roman" pitchFamily="18" charset="0"/>
                    <a:sym typeface="Symbol" pitchFamily="18" charset="2"/>
                  </a:rPr>
                  <a:t></a:t>
                </a:r>
                <a:r>
                  <a:rPr lang="en-US" i="1" baseline="-25000">
                    <a:solidFill>
                      <a:srgbClr val="000000"/>
                    </a:solidFill>
                    <a:latin typeface="Times New Roman" pitchFamily="18" charset="0"/>
                  </a:rPr>
                  <a:t>n</a:t>
                </a:r>
                <a:r>
                  <a:rPr lang="en-US" baseline="-25000">
                    <a:solidFill>
                      <a:srgbClr val="000000"/>
                    </a:solidFill>
                    <a:latin typeface="Times New Roman" pitchFamily="18" charset="0"/>
                  </a:rPr>
                  <a:t>+1</a:t>
                </a:r>
                <a:endParaRPr lang="ru-RU"/>
              </a:p>
            </p:txBody>
          </p:sp>
          <p:sp>
            <p:nvSpPr>
              <p:cNvPr id="1257" name="Text Box 224"/>
              <p:cNvSpPr txBox="1">
                <a:spLocks noChangeArrowheads="1"/>
              </p:cNvSpPr>
              <p:nvPr/>
            </p:nvSpPr>
            <p:spPr bwMode="auto">
              <a:xfrm>
                <a:off x="9326" y="985"/>
                <a:ext cx="806" cy="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72238" tIns="36119" rIns="72238" bIns="36119"/>
              <a:lstStyle/>
              <a:p>
                <a:r>
                  <a:rPr lang="en-US" i="1">
                    <a:solidFill>
                      <a:srgbClr val="000000"/>
                    </a:solidFill>
                    <a:latin typeface="Times New Roman" pitchFamily="18" charset="0"/>
                    <a:sym typeface="Symbol" pitchFamily="18" charset="2"/>
                  </a:rPr>
                  <a:t></a:t>
                </a:r>
                <a:r>
                  <a:rPr lang="en-US" i="1" baseline="-25000">
                    <a:solidFill>
                      <a:srgbClr val="000000"/>
                    </a:solidFill>
                    <a:latin typeface="Times New Roman" pitchFamily="18" charset="0"/>
                  </a:rPr>
                  <a:t>N</a:t>
                </a:r>
                <a:r>
                  <a:rPr lang="en-US" baseline="-25000">
                    <a:solidFill>
                      <a:srgbClr val="000000"/>
                    </a:solidFill>
                    <a:latin typeface="Times New Roman" pitchFamily="18" charset="0"/>
                  </a:rPr>
                  <a:t>–1</a:t>
                </a:r>
                <a:endParaRPr lang="ru-RU"/>
              </a:p>
            </p:txBody>
          </p:sp>
          <p:sp>
            <p:nvSpPr>
              <p:cNvPr id="1258" name="Text Box 225"/>
              <p:cNvSpPr txBox="1">
                <a:spLocks noChangeArrowheads="1"/>
              </p:cNvSpPr>
              <p:nvPr/>
            </p:nvSpPr>
            <p:spPr bwMode="auto">
              <a:xfrm>
                <a:off x="10212" y="961"/>
                <a:ext cx="806" cy="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72238" tIns="36119" rIns="72238" bIns="36119"/>
              <a:lstStyle/>
              <a:p>
                <a:endParaRPr lang="ru-RU"/>
              </a:p>
            </p:txBody>
          </p:sp>
          <p:sp>
            <p:nvSpPr>
              <p:cNvPr id="1259" name="Oval 226" descr="60%"/>
              <p:cNvSpPr>
                <a:spLocks noChangeArrowheads="1"/>
              </p:cNvSpPr>
              <p:nvPr/>
            </p:nvSpPr>
            <p:spPr bwMode="auto">
              <a:xfrm>
                <a:off x="3866" y="447"/>
                <a:ext cx="269" cy="263"/>
              </a:xfrm>
              <a:prstGeom prst="ellipse">
                <a:avLst/>
              </a:prstGeom>
              <a:pattFill prst="pct60">
                <a:fgClr>
                  <a:srgbClr val="0000FF"/>
                </a:fgClr>
                <a:bgClr>
                  <a:srgbClr val="FFFFFF"/>
                </a:bgClr>
              </a:pattFill>
              <a:ln w="1270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 lIns="72238" tIns="36119" rIns="72238" bIns="36119"/>
              <a:lstStyle/>
              <a:p>
                <a:endParaRPr lang="ru-RU"/>
              </a:p>
            </p:txBody>
          </p:sp>
          <p:sp>
            <p:nvSpPr>
              <p:cNvPr id="1260" name="Oval 227" descr="60%"/>
              <p:cNvSpPr>
                <a:spLocks noChangeArrowheads="1"/>
              </p:cNvSpPr>
              <p:nvPr/>
            </p:nvSpPr>
            <p:spPr bwMode="auto">
              <a:xfrm>
                <a:off x="4828" y="447"/>
                <a:ext cx="268" cy="263"/>
              </a:xfrm>
              <a:prstGeom prst="ellipse">
                <a:avLst/>
              </a:prstGeom>
              <a:pattFill prst="pct60">
                <a:fgClr>
                  <a:srgbClr val="0000FF"/>
                </a:fgClr>
                <a:bgClr>
                  <a:srgbClr val="FFFFFF"/>
                </a:bgClr>
              </a:pattFill>
              <a:ln w="1270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 lIns="72238" tIns="36119" rIns="72238" bIns="36119"/>
              <a:lstStyle/>
              <a:p>
                <a:endParaRPr lang="ru-RU"/>
              </a:p>
            </p:txBody>
          </p:sp>
          <p:sp>
            <p:nvSpPr>
              <p:cNvPr id="1261" name="Oval 228" descr="60%"/>
              <p:cNvSpPr>
                <a:spLocks noChangeArrowheads="1"/>
              </p:cNvSpPr>
              <p:nvPr/>
            </p:nvSpPr>
            <p:spPr bwMode="auto">
              <a:xfrm>
                <a:off x="5867" y="459"/>
                <a:ext cx="268" cy="263"/>
              </a:xfrm>
              <a:prstGeom prst="ellipse">
                <a:avLst/>
              </a:prstGeom>
              <a:pattFill prst="pct60">
                <a:fgClr>
                  <a:srgbClr val="0000FF"/>
                </a:fgClr>
                <a:bgClr>
                  <a:srgbClr val="FFFFFF"/>
                </a:bgClr>
              </a:pattFill>
              <a:ln w="1270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 lIns="72238" tIns="36119" rIns="72238" bIns="36119"/>
              <a:lstStyle/>
              <a:p>
                <a:endParaRPr lang="ru-RU"/>
              </a:p>
            </p:txBody>
          </p:sp>
          <p:sp>
            <p:nvSpPr>
              <p:cNvPr id="1262" name="Oval 229" descr="60%"/>
              <p:cNvSpPr>
                <a:spLocks noChangeArrowheads="1"/>
              </p:cNvSpPr>
              <p:nvPr/>
            </p:nvSpPr>
            <p:spPr bwMode="auto">
              <a:xfrm>
                <a:off x="6825" y="447"/>
                <a:ext cx="268" cy="263"/>
              </a:xfrm>
              <a:prstGeom prst="ellipse">
                <a:avLst/>
              </a:prstGeom>
              <a:pattFill prst="pct60">
                <a:fgClr>
                  <a:srgbClr val="0000FF"/>
                </a:fgClr>
                <a:bgClr>
                  <a:srgbClr val="FFFFFF"/>
                </a:bgClr>
              </a:pattFill>
              <a:ln w="1270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 lIns="72238" tIns="36119" rIns="72238" bIns="36119"/>
              <a:lstStyle/>
              <a:p>
                <a:endParaRPr lang="ru-RU"/>
              </a:p>
            </p:txBody>
          </p:sp>
          <p:sp>
            <p:nvSpPr>
              <p:cNvPr id="1263" name="Oval 230" descr="60%"/>
              <p:cNvSpPr>
                <a:spLocks noChangeArrowheads="1"/>
              </p:cNvSpPr>
              <p:nvPr/>
            </p:nvSpPr>
            <p:spPr bwMode="auto">
              <a:xfrm>
                <a:off x="7782" y="447"/>
                <a:ext cx="268" cy="263"/>
              </a:xfrm>
              <a:prstGeom prst="ellipse">
                <a:avLst/>
              </a:prstGeom>
              <a:pattFill prst="pct60">
                <a:fgClr>
                  <a:srgbClr val="0000FF"/>
                </a:fgClr>
                <a:bgClr>
                  <a:srgbClr val="FFFFFF"/>
                </a:bgClr>
              </a:pattFill>
              <a:ln w="1270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 lIns="72238" tIns="36119" rIns="72238" bIns="36119"/>
              <a:lstStyle/>
              <a:p>
                <a:endParaRPr lang="ru-RU"/>
              </a:p>
            </p:txBody>
          </p:sp>
          <p:sp>
            <p:nvSpPr>
              <p:cNvPr id="1264" name="Oval 231" descr="60%"/>
              <p:cNvSpPr>
                <a:spLocks noChangeArrowheads="1"/>
              </p:cNvSpPr>
              <p:nvPr/>
            </p:nvSpPr>
            <p:spPr bwMode="auto">
              <a:xfrm>
                <a:off x="8892" y="447"/>
                <a:ext cx="268" cy="263"/>
              </a:xfrm>
              <a:prstGeom prst="ellipse">
                <a:avLst/>
              </a:prstGeom>
              <a:pattFill prst="pct60">
                <a:fgClr>
                  <a:srgbClr val="0000FF"/>
                </a:fgClr>
                <a:bgClr>
                  <a:srgbClr val="FFFFFF"/>
                </a:bgClr>
              </a:pattFill>
              <a:ln w="1270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 lIns="72238" tIns="36119" rIns="72238" bIns="36119"/>
              <a:lstStyle/>
              <a:p>
                <a:endParaRPr lang="ru-RU"/>
              </a:p>
            </p:txBody>
          </p:sp>
          <p:sp>
            <p:nvSpPr>
              <p:cNvPr id="1265" name="Oval 232" descr="60%"/>
              <p:cNvSpPr>
                <a:spLocks noChangeArrowheads="1"/>
              </p:cNvSpPr>
              <p:nvPr/>
            </p:nvSpPr>
            <p:spPr bwMode="auto">
              <a:xfrm>
                <a:off x="9811" y="435"/>
                <a:ext cx="267" cy="263"/>
              </a:xfrm>
              <a:prstGeom prst="ellipse">
                <a:avLst/>
              </a:prstGeom>
              <a:pattFill prst="pct60">
                <a:fgClr>
                  <a:srgbClr val="0000FF"/>
                </a:fgClr>
                <a:bgClr>
                  <a:srgbClr val="FFFFFF"/>
                </a:bgClr>
              </a:pattFill>
              <a:ln w="1270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 lIns="72238" tIns="36119" rIns="72238" bIns="36119"/>
              <a:lstStyle/>
              <a:p>
                <a:endParaRPr lang="ru-RU"/>
              </a:p>
            </p:txBody>
          </p:sp>
        </p:grpSp>
      </p:grpSp>
      <p:sp>
        <p:nvSpPr>
          <p:cNvPr id="84" name="Rectangle 3"/>
          <p:cNvSpPr>
            <a:spLocks noChangeArrowheads="1"/>
          </p:cNvSpPr>
          <p:nvPr/>
        </p:nvSpPr>
        <p:spPr bwMode="auto">
          <a:xfrm>
            <a:off x="214282" y="273586"/>
            <a:ext cx="60419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b="1" i="1" dirty="0" smtClean="0">
                <a:solidFill>
                  <a:srgbClr val="800000"/>
                </a:solidFill>
                <a:latin typeface="Constantia" pitchFamily="18" charset="0"/>
                <a:ea typeface="Times New Roman" pitchFamily="18" charset="0"/>
                <a:cs typeface="Arial" pitchFamily="34" charset="0"/>
              </a:rPr>
              <a:t>К выводу дифференциального волнового уравнения</a:t>
            </a:r>
            <a:endParaRPr lang="ru-RU" i="1" dirty="0" smtClean="0">
              <a:latin typeface="Constantia" pitchFamily="18" charset="0"/>
              <a:cs typeface="Arial" pitchFamily="34" charset="0"/>
            </a:endParaRPr>
          </a:p>
        </p:txBody>
      </p:sp>
      <p:graphicFrame>
        <p:nvGraphicFramePr>
          <p:cNvPr id="3" name="Object 167"/>
          <p:cNvGraphicFramePr>
            <a:graphicFrameLocks noChangeAspect="1"/>
          </p:cNvGraphicFramePr>
          <p:nvPr/>
        </p:nvGraphicFramePr>
        <p:xfrm>
          <a:off x="2571736" y="3286124"/>
          <a:ext cx="1900251" cy="5000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3" name="Формула" r:id="rId5" imgW="901309" imgH="241195" progId="Equation.3">
                  <p:embed/>
                </p:oleObj>
              </mc:Choice>
              <mc:Fallback>
                <p:oleObj name="Формула" r:id="rId5" imgW="901309" imgH="241195" progId="Equation.3">
                  <p:embed/>
                  <p:pic>
                    <p:nvPicPr>
                      <p:cNvPr id="0" name="Picture 16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36" y="3286124"/>
                        <a:ext cx="1900251" cy="50006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3" name="Заголовок 2"/>
          <p:cNvSpPr txBox="1">
            <a:spLocks/>
          </p:cNvSpPr>
          <p:nvPr/>
        </p:nvSpPr>
        <p:spPr bwMode="auto">
          <a:xfrm>
            <a:off x="6029332" y="71414"/>
            <a:ext cx="3257576" cy="428628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ru-RU" sz="20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rPr>
              <a:t>Волновое уравнение  </a:t>
            </a:r>
            <a:r>
              <a:rPr kumimoji="0" lang="ru-RU" sz="2000" b="0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(1)</a:t>
            </a:r>
            <a:endParaRPr kumimoji="0" lang="ru-RU" sz="2000" b="0" i="0" u="none" strike="noStrike" kern="1200" cap="none" spc="-100" normalizeH="0" baseline="0" noProof="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F9F9F9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5" name="Прямоугольник 7"/>
          <p:cNvSpPr>
            <a:spLocks noChangeArrowheads="1"/>
          </p:cNvSpPr>
          <p:nvPr/>
        </p:nvSpPr>
        <p:spPr bwMode="auto">
          <a:xfrm>
            <a:off x="714348" y="3286124"/>
            <a:ext cx="121444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 0</a:t>
            </a: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:</a:t>
            </a:r>
            <a:endParaRPr lang="ru-RU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 flipV="1">
            <a:off x="2458163" y="1470413"/>
            <a:ext cx="1927924" cy="1029893"/>
          </a:xfrm>
          <a:prstGeom prst="straightConnector1">
            <a:avLst/>
          </a:prstGeom>
          <a:ln w="41275"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2779538"/>
              </p:ext>
            </p:extLst>
          </p:nvPr>
        </p:nvGraphicFramePr>
        <p:xfrm>
          <a:off x="672941" y="3893791"/>
          <a:ext cx="6314187" cy="10473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4" name="Формула" r:id="rId7" imgW="2679700" imgH="444500" progId="Equation.3">
                  <p:embed/>
                </p:oleObj>
              </mc:Choice>
              <mc:Fallback>
                <p:oleObj name="Формула" r:id="rId7" imgW="2679700" imgH="444500" progId="Equation.3">
                  <p:embed/>
                  <p:pic>
                    <p:nvPicPr>
                      <p:cNvPr id="0" name="Object 2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2941" y="3893791"/>
                        <a:ext cx="6314187" cy="104737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4149616"/>
              </p:ext>
            </p:extLst>
          </p:nvPr>
        </p:nvGraphicFramePr>
        <p:xfrm>
          <a:off x="733144" y="5288248"/>
          <a:ext cx="6282935" cy="9935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5" name="Формула" r:id="rId9" imgW="2730500" imgH="431800" progId="Equation.3">
                  <p:embed/>
                </p:oleObj>
              </mc:Choice>
              <mc:Fallback>
                <p:oleObj name="Формула" r:id="rId9" imgW="2730500" imgH="431800" progId="Equation.3">
                  <p:embed/>
                  <p:pic>
                    <p:nvPicPr>
                      <p:cNvPr id="0" name="Object 2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3144" y="5288248"/>
                        <a:ext cx="6282935" cy="99358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74" name="Object 2"/>
          <p:cNvGraphicFramePr>
            <a:graphicFrameLocks noChangeAspect="1"/>
          </p:cNvGraphicFramePr>
          <p:nvPr/>
        </p:nvGraphicFramePr>
        <p:xfrm>
          <a:off x="5740400" y="1331913"/>
          <a:ext cx="2382838" cy="1154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59" name="Формула" r:id="rId3" imgW="736560" imgH="355320" progId="Equation.3">
                  <p:embed/>
                </p:oleObj>
              </mc:Choice>
              <mc:Fallback>
                <p:oleObj name="Формула" r:id="rId3" imgW="736560" imgH="35532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0400" y="1331913"/>
                        <a:ext cx="2382838" cy="11541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75" name="Object 3"/>
          <p:cNvGraphicFramePr>
            <a:graphicFrameLocks noChangeAspect="1"/>
          </p:cNvGraphicFramePr>
          <p:nvPr/>
        </p:nvGraphicFramePr>
        <p:xfrm>
          <a:off x="93663" y="5019675"/>
          <a:ext cx="5726112" cy="1093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60" name="Формула" r:id="rId5" imgW="2197080" imgH="419040" progId="Equation.3">
                  <p:embed/>
                </p:oleObj>
              </mc:Choice>
              <mc:Fallback>
                <p:oleObj name="Формула" r:id="rId5" imgW="2197080" imgH="4190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663" y="5019675"/>
                        <a:ext cx="5726112" cy="10937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76" name="Object 4"/>
          <p:cNvGraphicFramePr>
            <a:graphicFrameLocks noChangeAspect="1"/>
          </p:cNvGraphicFramePr>
          <p:nvPr/>
        </p:nvGraphicFramePr>
        <p:xfrm>
          <a:off x="6176963" y="4170363"/>
          <a:ext cx="1927225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61" name="Формула" r:id="rId7" imgW="761760" imgH="355320" progId="Equation.3">
                  <p:embed/>
                </p:oleObj>
              </mc:Choice>
              <mc:Fallback>
                <p:oleObj name="Формула" r:id="rId7" imgW="761760" imgH="35532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6963" y="4170363"/>
                        <a:ext cx="1927225" cy="901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9" name="Прямоугольник 7"/>
          <p:cNvSpPr>
            <a:spLocks noChangeArrowheads="1"/>
          </p:cNvSpPr>
          <p:nvPr/>
        </p:nvSpPr>
        <p:spPr bwMode="auto">
          <a:xfrm>
            <a:off x="1042988" y="2781300"/>
            <a:ext cx="665956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00FF"/>
                </a:solidFill>
                <a:latin typeface="Constantia" pitchFamily="18" charset="0"/>
              </a:rPr>
              <a:t>Это одномерное  </a:t>
            </a:r>
          </a:p>
          <a:p>
            <a:pPr algn="ctr"/>
            <a:r>
              <a:rPr lang="en-US" sz="2400" b="1" i="1" dirty="0" smtClean="0">
                <a:solidFill>
                  <a:srgbClr val="0000FF"/>
                </a:solidFill>
                <a:latin typeface="Constantia" pitchFamily="18" charset="0"/>
              </a:rPr>
              <a:t>“</a:t>
            </a:r>
            <a:r>
              <a:rPr lang="ru-RU" sz="2400" b="1" i="1" dirty="0">
                <a:solidFill>
                  <a:srgbClr val="0000FF"/>
                </a:solidFill>
                <a:latin typeface="Constantia" pitchFamily="18" charset="0"/>
              </a:rPr>
              <a:t>Классическое  </a:t>
            </a:r>
            <a:r>
              <a:rPr lang="ru-RU" sz="2400" b="1" i="1" dirty="0" smtClean="0">
                <a:solidFill>
                  <a:srgbClr val="0000FF"/>
                </a:solidFill>
                <a:latin typeface="Constantia" pitchFamily="18" charset="0"/>
              </a:rPr>
              <a:t>дифференциальное  </a:t>
            </a:r>
            <a:endParaRPr lang="ru-RU" sz="2400" b="1" i="1" dirty="0">
              <a:solidFill>
                <a:srgbClr val="0000FF"/>
              </a:solidFill>
              <a:latin typeface="Constantia" pitchFamily="18" charset="0"/>
            </a:endParaRPr>
          </a:p>
          <a:p>
            <a:pPr algn="ctr"/>
            <a:r>
              <a:rPr lang="ru-RU" sz="2400" b="1" i="1" dirty="0">
                <a:solidFill>
                  <a:srgbClr val="0000FF"/>
                </a:solidFill>
                <a:latin typeface="Constantia" pitchFamily="18" charset="0"/>
              </a:rPr>
              <a:t>в</a:t>
            </a:r>
            <a:r>
              <a:rPr lang="ru-RU" sz="2400" b="1" i="1" dirty="0" smtClean="0">
                <a:solidFill>
                  <a:srgbClr val="0000FF"/>
                </a:solidFill>
                <a:latin typeface="Constantia" pitchFamily="18" charset="0"/>
              </a:rPr>
              <a:t>олновое  </a:t>
            </a:r>
            <a:r>
              <a:rPr lang="ru-RU" sz="2400" b="1" i="1" dirty="0">
                <a:solidFill>
                  <a:srgbClr val="0000FF"/>
                </a:solidFill>
                <a:latin typeface="Constantia" pitchFamily="18" charset="0"/>
              </a:rPr>
              <a:t>у</a:t>
            </a:r>
            <a:r>
              <a:rPr lang="ru-RU" sz="2400" b="1" i="1" dirty="0" smtClean="0">
                <a:solidFill>
                  <a:srgbClr val="0000FF"/>
                </a:solidFill>
                <a:latin typeface="Constantia" pitchFamily="18" charset="0"/>
              </a:rPr>
              <a:t>равнение</a:t>
            </a:r>
            <a:r>
              <a:rPr lang="en-US" sz="2400" b="1" i="1" dirty="0">
                <a:solidFill>
                  <a:srgbClr val="0000FF"/>
                </a:solidFill>
                <a:latin typeface="Constantia" pitchFamily="18" charset="0"/>
              </a:rPr>
              <a:t>”</a:t>
            </a:r>
            <a:endParaRPr lang="ru-RU" sz="2400" dirty="0">
              <a:solidFill>
                <a:srgbClr val="0000FF"/>
              </a:solidFill>
              <a:latin typeface="Constantia" pitchFamily="18" charset="0"/>
            </a:endParaRPr>
          </a:p>
        </p:txBody>
      </p:sp>
      <p:graphicFrame>
        <p:nvGraphicFramePr>
          <p:cNvPr id="28682" name="Object 10"/>
          <p:cNvGraphicFramePr>
            <a:graphicFrameLocks noChangeAspect="1"/>
          </p:cNvGraphicFramePr>
          <p:nvPr/>
        </p:nvGraphicFramePr>
        <p:xfrm>
          <a:off x="364624" y="214290"/>
          <a:ext cx="2234114" cy="896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62" name="Формула" r:id="rId9" imgW="888840" imgH="355320" progId="Equation.3">
                  <p:embed/>
                </p:oleObj>
              </mc:Choice>
              <mc:Fallback>
                <p:oleObj name="Формула" r:id="rId9" imgW="888840" imgH="355320" progId="Equation.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624" y="214290"/>
                        <a:ext cx="2234114" cy="89696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88" name="Object 16"/>
          <p:cNvGraphicFramePr>
            <a:graphicFrameLocks noChangeAspect="1"/>
          </p:cNvGraphicFramePr>
          <p:nvPr/>
        </p:nvGraphicFramePr>
        <p:xfrm>
          <a:off x="3143240" y="1142984"/>
          <a:ext cx="1728788" cy="1108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63" name="Формула" r:id="rId11" imgW="1168200" imgH="749160" progId="Equation.3">
                  <p:embed/>
                </p:oleObj>
              </mc:Choice>
              <mc:Fallback>
                <p:oleObj name="Формула" r:id="rId11" imgW="1168200" imgH="749160" progId="Equation.3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3240" y="1142984"/>
                        <a:ext cx="1728788" cy="1108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AutoShape 27"/>
          <p:cNvSpPr>
            <a:spLocks noChangeArrowheads="1"/>
          </p:cNvSpPr>
          <p:nvPr/>
        </p:nvSpPr>
        <p:spPr bwMode="auto">
          <a:xfrm>
            <a:off x="5286380" y="1214422"/>
            <a:ext cx="3429024" cy="1571636"/>
          </a:xfrm>
          <a:prstGeom prst="cloudCallout">
            <a:avLst>
              <a:gd name="adj1" fmla="val -28856"/>
              <a:gd name="adj2" fmla="val -113652"/>
            </a:avLst>
          </a:prstGeom>
          <a:noFill/>
          <a:ln w="1270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5584847" y="3945844"/>
            <a:ext cx="3000396" cy="1285884"/>
          </a:xfrm>
          <a:prstGeom prst="ellipse">
            <a:avLst/>
          </a:prstGeom>
          <a:noFill/>
          <a:ln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аголовок 2"/>
          <p:cNvSpPr txBox="1">
            <a:spLocks/>
          </p:cNvSpPr>
          <p:nvPr/>
        </p:nvSpPr>
        <p:spPr bwMode="auto">
          <a:xfrm>
            <a:off x="6029332" y="-24"/>
            <a:ext cx="3257576" cy="428628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ru-RU" sz="20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rPr>
              <a:t>Волновое уравнение  </a:t>
            </a:r>
            <a:r>
              <a:rPr kumimoji="0" lang="ru-RU" sz="2000" b="0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(2)</a:t>
            </a:r>
            <a:endParaRPr kumimoji="0" lang="ru-RU" sz="2000" b="0" i="0" u="none" strike="noStrike" kern="1200" cap="none" spc="-100" normalizeH="0" baseline="0" noProof="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F9F9F9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Прямоугольник 7"/>
          <p:cNvSpPr>
            <a:spLocks noChangeArrowheads="1"/>
          </p:cNvSpPr>
          <p:nvPr/>
        </p:nvSpPr>
        <p:spPr bwMode="auto">
          <a:xfrm>
            <a:off x="785786" y="4450236"/>
            <a:ext cx="37147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i="1" dirty="0" smtClean="0">
                <a:solidFill>
                  <a:srgbClr val="00B0F0"/>
                </a:solidFill>
                <a:latin typeface="Constantia" pitchFamily="18" charset="0"/>
              </a:rPr>
              <a:t>“</a:t>
            </a:r>
            <a:r>
              <a:rPr lang="ru-RU" sz="2400" b="1" i="1" dirty="0" smtClean="0">
                <a:solidFill>
                  <a:srgbClr val="00B0F0"/>
                </a:solidFill>
                <a:latin typeface="Constantia" pitchFamily="18" charset="0"/>
              </a:rPr>
              <a:t>Трёхмерный</a:t>
            </a:r>
            <a:r>
              <a:rPr lang="en-US" sz="2400" b="1" i="1" dirty="0" smtClean="0">
                <a:solidFill>
                  <a:srgbClr val="00B0F0"/>
                </a:solidFill>
                <a:latin typeface="Constantia" pitchFamily="18" charset="0"/>
              </a:rPr>
              <a:t>”</a:t>
            </a:r>
            <a:r>
              <a:rPr lang="ru-RU" sz="2400" b="1" i="1" dirty="0" smtClean="0">
                <a:solidFill>
                  <a:srgbClr val="00B0F0"/>
                </a:solidFill>
                <a:latin typeface="Constantia" pitchFamily="18" charset="0"/>
              </a:rPr>
              <a:t> случай</a:t>
            </a:r>
            <a:endParaRPr lang="ru-RU" sz="2400" dirty="0">
              <a:solidFill>
                <a:srgbClr val="00B0F0"/>
              </a:solidFill>
              <a:latin typeface="Constantia" pitchFamily="18" charset="0"/>
            </a:endParaRPr>
          </a:p>
        </p:txBody>
      </p:sp>
      <p:sp>
        <p:nvSpPr>
          <p:cNvPr id="14" name="Выгнутая влево стрелка 13"/>
          <p:cNvSpPr/>
          <p:nvPr/>
        </p:nvSpPr>
        <p:spPr>
          <a:xfrm rot="17272688">
            <a:off x="3176270" y="308364"/>
            <a:ext cx="431015" cy="3842429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7"/>
          <p:cNvSpPr>
            <a:spLocks noChangeArrowheads="1"/>
          </p:cNvSpPr>
          <p:nvPr/>
        </p:nvSpPr>
        <p:spPr bwMode="auto">
          <a:xfrm>
            <a:off x="71406" y="645993"/>
            <a:ext cx="571504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§"/>
              <a:tabLst>
                <a:tab pos="630238" algn="l"/>
              </a:tabLst>
            </a:pP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Замечания</a:t>
            </a:r>
            <a:endParaRPr kumimoji="0" lang="en-US" sz="20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Constantia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630238" algn="l"/>
              </a:tabLst>
            </a:pPr>
            <a:endParaRPr kumimoji="0" lang="en-US" sz="20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Constantia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630238" algn="l"/>
              </a:tabLst>
            </a:pPr>
            <a:r>
              <a:rPr lang="en-US" sz="2000" b="1" i="1" dirty="0" smtClean="0">
                <a:solidFill>
                  <a:srgbClr val="C00000"/>
                </a:solidFill>
                <a:latin typeface="Constantia" pitchFamily="18" charset="0"/>
                <a:cs typeface="Times New Roman" pitchFamily="18" charset="0"/>
              </a:rPr>
              <a:t>1)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630238" algn="l"/>
              </a:tabLst>
            </a:pPr>
            <a:endParaRPr lang="ru-RU" sz="2000" b="1" i="1" dirty="0" smtClean="0">
              <a:solidFill>
                <a:srgbClr val="C00000"/>
              </a:solidFill>
              <a:latin typeface="Constantia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630238" algn="l"/>
              </a:tabLst>
            </a:pPr>
            <a:endParaRPr lang="en-US" sz="2000" b="1" i="1" dirty="0" smtClean="0">
              <a:solidFill>
                <a:srgbClr val="C00000"/>
              </a:solidFill>
              <a:latin typeface="Constantia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630238" algn="l"/>
              </a:tabLst>
            </a:pP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onstantia" pitchFamily="18" charset="0"/>
                <a:cs typeface="Times New Roman" pitchFamily="18" charset="0"/>
              </a:rPr>
              <a:t>2) </a:t>
            </a:r>
            <a:r>
              <a:rPr kumimoji="0" lang="en-US" sz="2000" b="1" i="1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Constantia" pitchFamily="18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Constantia" pitchFamily="18" charset="0"/>
                <a:cs typeface="Times New Roman" pitchFamily="18" charset="0"/>
              </a:rPr>
              <a:t>Для  поперечной  вместо                 </a:t>
            </a:r>
            <a:r>
              <a:rPr kumimoji="0" lang="ru-RU" sz="2000" b="1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Constantia" pitchFamily="18" charset="0"/>
                <a:cs typeface="Times New Roman" pitchFamily="18" charset="0"/>
              </a:rPr>
              <a:t>:</a:t>
            </a:r>
            <a:r>
              <a:rPr kumimoji="0" lang="ru-RU" sz="2000" b="1" i="1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Constantia" pitchFamily="18" charset="0"/>
                <a:cs typeface="Times New Roman" pitchFamily="18" charset="0"/>
              </a:rPr>
              <a:t> </a:t>
            </a:r>
            <a:endParaRPr kumimoji="0" lang="ru-RU" sz="2000" b="0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Constantia" pitchFamily="18" charset="0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676948" y="2789133"/>
            <a:ext cx="26806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1.2. У</a:t>
            </a:r>
            <a:r>
              <a:rPr lang="ru-RU" b="1" dirty="0" smtClean="0">
                <a:solidFill>
                  <a:srgbClr val="8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равнение волны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Заголовок 2"/>
          <p:cNvSpPr txBox="1">
            <a:spLocks/>
          </p:cNvSpPr>
          <p:nvPr/>
        </p:nvSpPr>
        <p:spPr bwMode="auto">
          <a:xfrm>
            <a:off x="5072066" y="142853"/>
            <a:ext cx="3543296" cy="571504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Уравнение волны (1)</a:t>
            </a:r>
            <a:endParaRPr kumimoji="0" lang="ru-RU" sz="3200" b="0" i="0" u="none" strike="noStrike" kern="1200" cap="none" spc="-100" normalizeH="0" baseline="0" noProof="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F9F9F9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-208150" y="1037042"/>
            <a:ext cx="9352182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1" algn="ctr">
              <a:buClr>
                <a:schemeClr val="tx1"/>
              </a:buClr>
            </a:pPr>
            <a:r>
              <a:rPr lang="ru-RU" b="1" dirty="0" smtClean="0">
                <a:solidFill>
                  <a:srgbClr val="FF6600"/>
                </a:solidFill>
                <a:latin typeface="Constantia" pitchFamily="18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ru-RU" b="1" i="1" u="dbl" dirty="0" smtClean="0">
                <a:solidFill>
                  <a:srgbClr val="FF6600"/>
                </a:solidFill>
                <a:latin typeface="Constantia" pitchFamily="18" charset="0"/>
                <a:ea typeface="Times New Roman" pitchFamily="18" charset="0"/>
                <a:cs typeface="Arial" pitchFamily="34" charset="0"/>
              </a:rPr>
              <a:t>Опр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6600"/>
                </a:solidFill>
                <a:effectLst/>
                <a:latin typeface="Constantia" pitchFamily="18" charset="0"/>
                <a:ea typeface="Times New Roman" pitchFamily="18" charset="0"/>
                <a:cs typeface="Arial" pitchFamily="34" charset="0"/>
              </a:rPr>
              <a:t>.)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lvl="1" algn="ctr">
              <a:buClr>
                <a:schemeClr val="tx1"/>
              </a:buClr>
            </a:pPr>
            <a:r>
              <a:rPr lang="ru-RU" sz="1600" b="1" i="1" dirty="0" smtClean="0">
                <a:solidFill>
                  <a:srgbClr val="0000FF"/>
                </a:solidFill>
                <a:latin typeface="Constantia" pitchFamily="18" charset="0"/>
                <a:ea typeface="Times New Roman" pitchFamily="18" charset="0"/>
                <a:cs typeface="Arial" pitchFamily="34" charset="0"/>
              </a:rPr>
              <a:t>Волна называется продольной (поперечной),</a:t>
            </a:r>
            <a:r>
              <a:rPr lang="ru-RU" sz="1600" dirty="0" smtClean="0"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ru-RU" sz="1600" b="1" i="1" dirty="0" smtClean="0">
                <a:solidFill>
                  <a:srgbClr val="0000FF"/>
                </a:solidFill>
                <a:latin typeface="Constantia" pitchFamily="18" charset="0"/>
                <a:ea typeface="Times New Roman" pitchFamily="18" charset="0"/>
                <a:cs typeface="Arial" pitchFamily="34" charset="0"/>
              </a:rPr>
              <a:t>если  колебания  происходят вдоль (перпендикулярно)  направления  распространения  возмущений 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onstantia" pitchFamily="18" charset="0"/>
                <a:ea typeface="Times New Roman" pitchFamily="18" charset="0"/>
                <a:cs typeface="Arial" pitchFamily="34" charset="0"/>
              </a:rPr>
              <a:t> 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nstantia" pitchFamily="18" charset="0"/>
              <a:cs typeface="Arial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-428660" y="3214686"/>
            <a:ext cx="9286940" cy="3392489"/>
            <a:chOff x="-428660" y="3214686"/>
            <a:chExt cx="9286940" cy="3392489"/>
          </a:xfrm>
        </p:grpSpPr>
        <p:graphicFrame>
          <p:nvGraphicFramePr>
            <p:cNvPr id="130059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16203856"/>
                </p:ext>
              </p:extLst>
            </p:nvPr>
          </p:nvGraphicFramePr>
          <p:xfrm>
            <a:off x="1500166" y="4217893"/>
            <a:ext cx="5441950" cy="676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0136" name="Формула" r:id="rId3" imgW="1536480" imgH="190440" progId="Equation.3">
                    <p:embed/>
                  </p:oleObj>
                </mc:Choice>
                <mc:Fallback>
                  <p:oleObj name="Формула" r:id="rId3" imgW="1536480" imgH="190440" progId="Equation.3">
                    <p:embed/>
                    <p:pic>
                      <p:nvPicPr>
                        <p:cNvPr id="0" name="Picture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00166" y="4217893"/>
                          <a:ext cx="5441950" cy="6762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" name="Прямоугольник 5"/>
            <p:cNvSpPr>
              <a:spLocks noChangeArrowheads="1"/>
            </p:cNvSpPr>
            <p:nvPr/>
          </p:nvSpPr>
          <p:spPr bwMode="auto">
            <a:xfrm>
              <a:off x="395288" y="4932286"/>
              <a:ext cx="8353425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ru-RU" sz="2400" b="1" i="1" dirty="0">
                  <a:solidFill>
                    <a:srgbClr val="0000FF"/>
                  </a:solidFill>
                  <a:latin typeface="Constantia" pitchFamily="18" charset="0"/>
                </a:rPr>
                <a:t>Уравнение волны</a:t>
              </a:r>
              <a:r>
                <a:rPr lang="ru-RU" sz="2400" dirty="0">
                  <a:solidFill>
                    <a:srgbClr val="0000FF"/>
                  </a:solidFill>
                  <a:latin typeface="Constantia" pitchFamily="18" charset="0"/>
                </a:rPr>
                <a:t> – </a:t>
              </a:r>
              <a:r>
                <a:rPr lang="ru-RU" sz="2400" dirty="0" smtClean="0">
                  <a:solidFill>
                    <a:srgbClr val="0000FF"/>
                  </a:solidFill>
                  <a:latin typeface="Constantia" pitchFamily="18" charset="0"/>
                </a:rPr>
                <a:t>функция, являющаяся решением </a:t>
              </a:r>
              <a:r>
                <a:rPr lang="ru-RU" sz="2400" b="1" i="1" dirty="0">
                  <a:solidFill>
                    <a:srgbClr val="0000FF"/>
                  </a:solidFill>
                  <a:latin typeface="Constantia" pitchFamily="18" charset="0"/>
                </a:rPr>
                <a:t>волнового уравнения</a:t>
              </a:r>
              <a:endParaRPr lang="ru-RU" sz="2400" dirty="0">
                <a:solidFill>
                  <a:srgbClr val="0000FF"/>
                </a:solidFill>
                <a:latin typeface="Constantia" pitchFamily="18" charset="0"/>
              </a:endParaRPr>
            </a:p>
          </p:txBody>
        </p:sp>
        <p:graphicFrame>
          <p:nvGraphicFramePr>
            <p:cNvPr id="19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79228712"/>
                </p:ext>
              </p:extLst>
            </p:nvPr>
          </p:nvGraphicFramePr>
          <p:xfrm>
            <a:off x="3141663" y="5610225"/>
            <a:ext cx="2062162" cy="9969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0137" name="Формула" r:id="rId5" imgW="736560" imgH="355320" progId="Equation.3">
                    <p:embed/>
                  </p:oleObj>
                </mc:Choice>
                <mc:Fallback>
                  <p:oleObj name="Формула" r:id="rId5" imgW="736560" imgH="355320" progId="Equation.3">
                    <p:embed/>
                    <p:pic>
                      <p:nvPicPr>
                        <p:cNvPr id="0" name="Picture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41663" y="5610225"/>
                          <a:ext cx="2062162" cy="9969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Rectangle 2"/>
            <p:cNvSpPr>
              <a:spLocks noChangeArrowheads="1"/>
            </p:cNvSpPr>
            <p:nvPr/>
          </p:nvSpPr>
          <p:spPr bwMode="auto">
            <a:xfrm>
              <a:off x="-428660" y="3214686"/>
              <a:ext cx="9286940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lvl="1" algn="ctr">
                <a:buClr>
                  <a:schemeClr val="tx1"/>
                </a:buClr>
                <a:buBlip>
                  <a:blip r:embed="rId7"/>
                </a:buBlip>
              </a:pPr>
              <a:r>
                <a:rPr kumimoji="0" lang="ru-RU" b="1" i="0" u="none" strike="noStrike" cap="none" normalizeH="0" baseline="0" dirty="0" smtClean="0">
                  <a:ln>
                    <a:noFill/>
                  </a:ln>
                  <a:solidFill>
                    <a:srgbClr val="FF6600"/>
                  </a:solidFill>
                  <a:effectLst/>
                  <a:latin typeface="Constantia" pitchFamily="18" charset="0"/>
                  <a:ea typeface="Times New Roman" pitchFamily="18" charset="0"/>
                  <a:cs typeface="Arial" pitchFamily="34" charset="0"/>
                </a:rPr>
                <a:t> </a:t>
              </a:r>
              <a:r>
                <a:rPr lang="ru-RU" b="1" dirty="0" smtClean="0">
                  <a:solidFill>
                    <a:srgbClr val="FF6600"/>
                  </a:solidFill>
                  <a:latin typeface="Constantia" pitchFamily="18" charset="0"/>
                  <a:ea typeface="Times New Roman" pitchFamily="18" charset="0"/>
                  <a:cs typeface="Arial" pitchFamily="34" charset="0"/>
                </a:rPr>
                <a:t>(</a:t>
              </a:r>
              <a:r>
                <a:rPr lang="ru-RU" b="1" i="1" u="dbl" dirty="0" smtClean="0">
                  <a:solidFill>
                    <a:srgbClr val="FF6600"/>
                  </a:solidFill>
                  <a:latin typeface="Constantia" pitchFamily="18" charset="0"/>
                  <a:ea typeface="Times New Roman" pitchFamily="18" charset="0"/>
                  <a:cs typeface="Arial" pitchFamily="34" charset="0"/>
                </a:rPr>
                <a:t>Опр</a:t>
              </a:r>
              <a:r>
                <a:rPr lang="ru-RU" b="1" dirty="0" smtClean="0">
                  <a:solidFill>
                    <a:srgbClr val="FF6600"/>
                  </a:solidFill>
                  <a:latin typeface="Constantia" pitchFamily="18" charset="0"/>
                  <a:ea typeface="Times New Roman" pitchFamily="18" charset="0"/>
                  <a:cs typeface="Arial" pitchFamily="34" charset="0"/>
                </a:rPr>
                <a:t>.)</a:t>
              </a:r>
              <a:r>
                <a:rPr kumimoji="0" lang="ru-RU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nstantia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ru-RU" b="1" i="1" dirty="0" smtClean="0">
                  <a:solidFill>
                    <a:srgbClr val="0000FF"/>
                  </a:solidFill>
                  <a:latin typeface="Constantia" pitchFamily="18" charset="0"/>
                  <a:ea typeface="Times New Roman" pitchFamily="18" charset="0"/>
                  <a:cs typeface="Arial" pitchFamily="34" charset="0"/>
                </a:rPr>
                <a:t>Уравнением  упругой  волны  называется  соотношение, описывающее  зависимость  смещения  колеблющихся частиц  </a:t>
              </a:r>
              <a:r>
                <a:rPr lang="ru-RU" b="1" i="1" dirty="0" smtClean="0">
                  <a:solidFill>
                    <a:srgbClr val="0000FF"/>
                  </a:solidFill>
                  <a:latin typeface="Constantia" pitchFamily="18" charset="0"/>
                  <a:ea typeface="Times New Roman" pitchFamily="18" charset="0"/>
                  <a:cs typeface="Arial" pitchFamily="34" charset="0"/>
                  <a:sym typeface="Symbol" pitchFamily="18" charset="2"/>
                </a:rPr>
                <a:t></a:t>
              </a:r>
              <a:r>
                <a:rPr lang="ru-RU" b="1" dirty="0" smtClean="0">
                  <a:solidFill>
                    <a:srgbClr val="0000FF"/>
                  </a:solidFill>
                  <a:latin typeface="Constantia" pitchFamily="18" charset="0"/>
                  <a:ea typeface="Times New Roman" pitchFamily="18" charset="0"/>
                  <a:cs typeface="Arial" pitchFamily="34" charset="0"/>
                </a:rPr>
                <a:t>(</a:t>
              </a:r>
              <a:r>
                <a:rPr lang="ru-RU" b="1" i="1" dirty="0" smtClean="0">
                  <a:solidFill>
                    <a:srgbClr val="0000FF"/>
                  </a:solidFill>
                  <a:latin typeface="Constantia" pitchFamily="18" charset="0"/>
                  <a:ea typeface="Times New Roman" pitchFamily="18" charset="0"/>
                  <a:cs typeface="Arial" pitchFamily="34" charset="0"/>
                  <a:sym typeface="Symbol" pitchFamily="18" charset="2"/>
                </a:rPr>
                <a:t>х,t</a:t>
              </a:r>
              <a:r>
                <a:rPr lang="ru-RU" b="1" dirty="0" smtClean="0">
                  <a:solidFill>
                    <a:srgbClr val="0000FF"/>
                  </a:solidFill>
                  <a:latin typeface="Constantia" pitchFamily="18" charset="0"/>
                  <a:ea typeface="Times New Roman" pitchFamily="18" charset="0"/>
                  <a:cs typeface="Arial" pitchFamily="34" charset="0"/>
                  <a:sym typeface="Symbol" pitchFamily="18" charset="2"/>
                </a:rPr>
                <a:t>)  </a:t>
              </a:r>
              <a:r>
                <a:rPr lang="ru-RU" b="1" i="1" dirty="0" smtClean="0">
                  <a:solidFill>
                    <a:srgbClr val="0000FF"/>
                  </a:solidFill>
                  <a:latin typeface="Constantia" pitchFamily="18" charset="0"/>
                  <a:ea typeface="Times New Roman" pitchFamily="18" charset="0"/>
                  <a:cs typeface="Arial" pitchFamily="34" charset="0"/>
                  <a:sym typeface="Symbol" pitchFamily="18" charset="2"/>
                </a:rPr>
                <a:t>от координат  и  времени  в  явной  форме</a:t>
              </a:r>
              <a:r>
                <a:rPr lang="ru-RU" b="1" dirty="0" smtClean="0">
                  <a:solidFill>
                    <a:srgbClr val="0000FF"/>
                  </a:solidFill>
                  <a:latin typeface="Constantia" pitchFamily="18" charset="0"/>
                  <a:ea typeface="Times New Roman" pitchFamily="18" charset="0"/>
                  <a:cs typeface="Arial" pitchFamily="34" charset="0"/>
                  <a:sym typeface="Symbol" pitchFamily="18" charset="2"/>
                </a:rPr>
                <a:t>:</a:t>
              </a:r>
              <a:r>
                <a:rPr lang="ru-RU" b="1" i="1" dirty="0" smtClean="0">
                  <a:solidFill>
                    <a:srgbClr val="0000FF"/>
                  </a:solidFill>
                  <a:latin typeface="Constantia" pitchFamily="18" charset="0"/>
                  <a:ea typeface="Times New Roman" pitchFamily="18" charset="0"/>
                  <a:cs typeface="Arial" pitchFamily="34" charset="0"/>
                  <a:sym typeface="Symbol" pitchFamily="18" charset="2"/>
                </a:rPr>
                <a:t> </a:t>
              </a:r>
              <a:r>
                <a:rPr lang="ru-RU" b="1" i="1" dirty="0" smtClean="0">
                  <a:solidFill>
                    <a:srgbClr val="0000FF"/>
                  </a:solidFill>
                  <a:latin typeface="Constantia" pitchFamily="18" charset="0"/>
                  <a:ea typeface="Times New Roman" pitchFamily="18" charset="0"/>
                  <a:cs typeface="Arial" pitchFamily="34" charset="0"/>
                </a:rPr>
                <a:t> </a:t>
              </a:r>
              <a:r>
                <a:rPr kumimoji="0" lang="ru-RU" b="1" i="1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Constantia" pitchFamily="18" charset="0"/>
                  <a:ea typeface="Times New Roman" pitchFamily="18" charset="0"/>
                  <a:cs typeface="Arial" pitchFamily="34" charset="0"/>
                </a:rPr>
                <a:t>  </a:t>
              </a:r>
              <a:endPara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tantia" pitchFamily="18" charset="0"/>
                <a:cs typeface="Arial" pitchFamily="34" charset="0"/>
              </a:endParaRPr>
            </a:p>
          </p:txBody>
        </p:sp>
      </p:grpSp>
      <p:graphicFrame>
        <p:nvGraphicFramePr>
          <p:cNvPr id="130061" name="Object 13"/>
          <p:cNvGraphicFramePr>
            <a:graphicFrameLocks noChangeAspect="1"/>
          </p:cNvGraphicFramePr>
          <p:nvPr/>
        </p:nvGraphicFramePr>
        <p:xfrm>
          <a:off x="3697288" y="2071688"/>
          <a:ext cx="9271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138" name="Формула" r:id="rId8" imgW="634680" imgH="419040" progId="Equation.3">
                  <p:embed/>
                </p:oleObj>
              </mc:Choice>
              <mc:Fallback>
                <p:oleObj name="Формула" r:id="rId8" imgW="634680" imgH="419040" progId="Equation.3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97288" y="2071688"/>
                        <a:ext cx="927100" cy="60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0064" name="Rectangle 1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30063" name="Object 15"/>
          <p:cNvGraphicFramePr>
            <a:graphicFrameLocks noChangeAspect="1"/>
          </p:cNvGraphicFramePr>
          <p:nvPr/>
        </p:nvGraphicFramePr>
        <p:xfrm>
          <a:off x="5429256" y="2067352"/>
          <a:ext cx="1078852" cy="6143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139" name="Формула" r:id="rId10" imgW="685800" imgH="393700" progId="Equation.3">
                  <p:embed/>
                </p:oleObj>
              </mc:Choice>
              <mc:Fallback>
                <p:oleObj name="Формула" r:id="rId10" imgW="685800" imgH="393700" progId="Equation.3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9256" y="2067352"/>
                        <a:ext cx="1078852" cy="61434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0066" name="Rectangle 1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30065" name="Object 17"/>
          <p:cNvGraphicFramePr>
            <a:graphicFrameLocks noChangeAspect="1"/>
          </p:cNvGraphicFramePr>
          <p:nvPr/>
        </p:nvGraphicFramePr>
        <p:xfrm>
          <a:off x="7084902" y="2096845"/>
          <a:ext cx="701808" cy="5429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140" name="Формула" r:id="rId12" imgW="507780" imgH="393529" progId="Equation.3">
                  <p:embed/>
                </p:oleObj>
              </mc:Choice>
              <mc:Fallback>
                <p:oleObj name="Формула" r:id="rId12" imgW="507780" imgH="393529" progId="Equation.3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4902" y="2096845"/>
                        <a:ext cx="701808" cy="54290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5629308" y="71414"/>
            <a:ext cx="3443286" cy="500042"/>
          </a:xfrm>
          <a:noFill/>
          <a:ln w="6350" cap="rnd"/>
        </p:spPr>
        <p:txBody>
          <a:bodyPr rtlCol="0" anchor="b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7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Уравнение волны (2)</a:t>
            </a:r>
          </a:p>
        </p:txBody>
      </p:sp>
      <p:graphicFrame>
        <p:nvGraphicFramePr>
          <p:cNvPr id="30723" name="Object 3"/>
          <p:cNvGraphicFramePr>
            <a:graphicFrameLocks noChangeAspect="1"/>
          </p:cNvGraphicFramePr>
          <p:nvPr/>
        </p:nvGraphicFramePr>
        <p:xfrm>
          <a:off x="4643438" y="2060575"/>
          <a:ext cx="3690937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61" name="Equation" r:id="rId3" imgW="1041120" imgH="152280" progId="Equation.3">
                  <p:embed/>
                </p:oleObj>
              </mc:Choice>
              <mc:Fallback>
                <p:oleObj name="Equation" r:id="rId3" imgW="1041120" imgH="15228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2060575"/>
                        <a:ext cx="3690937" cy="539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0727" name="Group 81"/>
          <p:cNvGrpSpPr>
            <a:grpSpLocks noChangeAspect="1"/>
          </p:cNvGrpSpPr>
          <p:nvPr/>
        </p:nvGrpSpPr>
        <p:grpSpPr bwMode="auto">
          <a:xfrm>
            <a:off x="1692275" y="836613"/>
            <a:ext cx="6021388" cy="1692275"/>
            <a:chOff x="166" y="2043"/>
            <a:chExt cx="9483" cy="2665"/>
          </a:xfrm>
        </p:grpSpPr>
        <p:sp>
          <p:nvSpPr>
            <p:cNvPr id="30728" name="AutoShape 82"/>
            <p:cNvSpPr>
              <a:spLocks noChangeAspect="1" noChangeArrowheads="1"/>
            </p:cNvSpPr>
            <p:nvPr/>
          </p:nvSpPr>
          <p:spPr bwMode="auto">
            <a:xfrm>
              <a:off x="166" y="2043"/>
              <a:ext cx="9483" cy="2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729" name="Text Box 83"/>
            <p:cNvSpPr txBox="1">
              <a:spLocks noChangeArrowheads="1"/>
            </p:cNvSpPr>
            <p:nvPr/>
          </p:nvSpPr>
          <p:spPr bwMode="auto">
            <a:xfrm>
              <a:off x="3415" y="3912"/>
              <a:ext cx="1752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200"/>
            </a:p>
            <a:p>
              <a:pPr>
                <a:lnSpc>
                  <a:spcPct val="128000"/>
                </a:lnSpc>
                <a:spcBef>
                  <a:spcPts val="1200"/>
                </a:spcBef>
                <a:spcAft>
                  <a:spcPts val="300"/>
                </a:spcAft>
              </a:pPr>
              <a:endParaRPr lang="ru-RU" sz="1400">
                <a:latin typeface="Times New Roman" pitchFamily="18" charset="0"/>
              </a:endParaRPr>
            </a:p>
            <a:p>
              <a:pPr>
                <a:lnSpc>
                  <a:spcPct val="128000"/>
                </a:lnSpc>
                <a:spcBef>
                  <a:spcPts val="1200"/>
                </a:spcBef>
                <a:spcAft>
                  <a:spcPts val="300"/>
                </a:spcAft>
              </a:pPr>
              <a:endParaRPr lang="ru-RU" sz="1400">
                <a:latin typeface="Times New Roman" pitchFamily="18" charset="0"/>
              </a:endParaRPr>
            </a:p>
            <a:p>
              <a:pPr>
                <a:lnSpc>
                  <a:spcPct val="128000"/>
                </a:lnSpc>
                <a:spcBef>
                  <a:spcPts val="1200"/>
                </a:spcBef>
                <a:spcAft>
                  <a:spcPts val="300"/>
                </a:spcAft>
              </a:pPr>
              <a:endParaRPr lang="ru-RU" sz="1400">
                <a:latin typeface="Times New Roman" pitchFamily="18" charset="0"/>
              </a:endParaRPr>
            </a:p>
            <a:p>
              <a:pPr>
                <a:lnSpc>
                  <a:spcPct val="128000"/>
                </a:lnSpc>
                <a:spcBef>
                  <a:spcPts val="1200"/>
                </a:spcBef>
                <a:spcAft>
                  <a:spcPts val="300"/>
                </a:spcAft>
              </a:pPr>
              <a:endParaRPr lang="ru-RU" sz="1400">
                <a:latin typeface="Times New Roman" pitchFamily="18" charset="0"/>
              </a:endParaRPr>
            </a:p>
            <a:p>
              <a:pPr>
                <a:lnSpc>
                  <a:spcPct val="128000"/>
                </a:lnSpc>
                <a:spcBef>
                  <a:spcPts val="1200"/>
                </a:spcBef>
                <a:spcAft>
                  <a:spcPts val="300"/>
                </a:spcAft>
              </a:pPr>
              <a:endParaRPr lang="ru-RU" sz="1400">
                <a:latin typeface="Times New Roman" pitchFamily="18" charset="0"/>
              </a:endParaRPr>
            </a:p>
            <a:p>
              <a:pPr>
                <a:lnSpc>
                  <a:spcPct val="128000"/>
                </a:lnSpc>
                <a:spcBef>
                  <a:spcPts val="1200"/>
                </a:spcBef>
                <a:spcAft>
                  <a:spcPts val="300"/>
                </a:spcAft>
              </a:pPr>
              <a:endParaRPr lang="ru-RU" sz="1400">
                <a:latin typeface="Times New Roman" pitchFamily="18" charset="0"/>
              </a:endParaRPr>
            </a:p>
            <a:p>
              <a:pPr>
                <a:lnSpc>
                  <a:spcPct val="128000"/>
                </a:lnSpc>
                <a:spcBef>
                  <a:spcPts val="1200"/>
                </a:spcBef>
                <a:spcAft>
                  <a:spcPts val="300"/>
                </a:spcAft>
              </a:pPr>
              <a:endParaRPr lang="ru-RU" sz="1400">
                <a:latin typeface="Times New Roman" pitchFamily="18" charset="0"/>
              </a:endParaRPr>
            </a:p>
            <a:p>
              <a:pPr>
                <a:lnSpc>
                  <a:spcPct val="128000"/>
                </a:lnSpc>
                <a:spcBef>
                  <a:spcPts val="1200"/>
                </a:spcBef>
                <a:spcAft>
                  <a:spcPts val="300"/>
                </a:spcAft>
              </a:pPr>
              <a:endParaRPr lang="ru-RU" sz="1400">
                <a:latin typeface="Times New Roman" pitchFamily="18" charset="0"/>
              </a:endParaRPr>
            </a:p>
            <a:p>
              <a:endParaRPr lang="ru-RU"/>
            </a:p>
          </p:txBody>
        </p:sp>
        <p:grpSp>
          <p:nvGrpSpPr>
            <p:cNvPr id="30730" name="Group 84"/>
            <p:cNvGrpSpPr>
              <a:grpSpLocks/>
            </p:cNvGrpSpPr>
            <p:nvPr/>
          </p:nvGrpSpPr>
          <p:grpSpPr bwMode="auto">
            <a:xfrm>
              <a:off x="781" y="2079"/>
              <a:ext cx="8163" cy="1908"/>
              <a:chOff x="781" y="2079"/>
              <a:chExt cx="8163" cy="1908"/>
            </a:xfrm>
          </p:grpSpPr>
          <p:sp>
            <p:nvSpPr>
              <p:cNvPr id="30731" name="Text Box 85"/>
              <p:cNvSpPr txBox="1">
                <a:spLocks noChangeArrowheads="1"/>
              </p:cNvSpPr>
              <p:nvPr/>
            </p:nvSpPr>
            <p:spPr bwMode="auto">
              <a:xfrm>
                <a:off x="8425" y="3411"/>
                <a:ext cx="519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1500" i="1">
                    <a:latin typeface="Times New Roman" pitchFamily="18" charset="0"/>
                  </a:rPr>
                  <a:t>X</a:t>
                </a:r>
                <a:endParaRPr lang="ru-RU"/>
              </a:p>
            </p:txBody>
          </p:sp>
          <p:sp>
            <p:nvSpPr>
              <p:cNvPr id="30732" name="Line 86"/>
              <p:cNvSpPr>
                <a:spLocks noChangeShapeType="1"/>
              </p:cNvSpPr>
              <p:nvPr/>
            </p:nvSpPr>
            <p:spPr bwMode="auto">
              <a:xfrm rot="10800000" flipH="1">
                <a:off x="5703" y="3349"/>
                <a:ext cx="460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733" name="Rectangle 87" descr="Horizontal brick"/>
              <p:cNvSpPr>
                <a:spLocks noChangeArrowheads="1"/>
              </p:cNvSpPr>
              <p:nvPr/>
            </p:nvSpPr>
            <p:spPr bwMode="auto">
              <a:xfrm>
                <a:off x="781" y="2181"/>
                <a:ext cx="117" cy="964"/>
              </a:xfrm>
              <a:prstGeom prst="rect">
                <a:avLst/>
              </a:prstGeom>
              <a:pattFill prst="horzBrick">
                <a:fgClr>
                  <a:srgbClr val="000000"/>
                </a:fgClr>
                <a:bgClr>
                  <a:srgbClr val="FFFFFF"/>
                </a:bgClr>
              </a:patt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30734" name="Group 88"/>
              <p:cNvGrpSpPr>
                <a:grpSpLocks/>
              </p:cNvGrpSpPr>
              <p:nvPr/>
            </p:nvGrpSpPr>
            <p:grpSpPr bwMode="auto">
              <a:xfrm>
                <a:off x="913" y="2583"/>
                <a:ext cx="756" cy="180"/>
                <a:chOff x="6537" y="1674"/>
                <a:chExt cx="763" cy="197"/>
              </a:xfrm>
            </p:grpSpPr>
            <p:sp>
              <p:nvSpPr>
                <p:cNvPr id="30802" name="Freeform 89"/>
                <p:cNvSpPr>
                  <a:spLocks/>
                </p:cNvSpPr>
                <p:nvPr/>
              </p:nvSpPr>
              <p:spPr bwMode="auto">
                <a:xfrm>
                  <a:off x="6537" y="1674"/>
                  <a:ext cx="379" cy="197"/>
                </a:xfrm>
                <a:custGeom>
                  <a:avLst/>
                  <a:gdLst>
                    <a:gd name="T0" fmla="*/ 60 w 9461"/>
                    <a:gd name="T1" fmla="*/ 2040 h 2496"/>
                    <a:gd name="T2" fmla="*/ 384 w 9461"/>
                    <a:gd name="T3" fmla="*/ 1644 h 2496"/>
                    <a:gd name="T4" fmla="*/ 576 w 9461"/>
                    <a:gd name="T5" fmla="*/ 1380 h 2496"/>
                    <a:gd name="T6" fmla="*/ 864 w 9461"/>
                    <a:gd name="T7" fmla="*/ 1008 h 2496"/>
                    <a:gd name="T8" fmla="*/ 1188 w 9461"/>
                    <a:gd name="T9" fmla="*/ 612 h 2496"/>
                    <a:gd name="T10" fmla="*/ 1416 w 9461"/>
                    <a:gd name="T11" fmla="*/ 336 h 2496"/>
                    <a:gd name="T12" fmla="*/ 1584 w 9461"/>
                    <a:gd name="T13" fmla="*/ 108 h 2496"/>
                    <a:gd name="T14" fmla="*/ 1620 w 9461"/>
                    <a:gd name="T15" fmla="*/ 48 h 2496"/>
                    <a:gd name="T16" fmla="*/ 1728 w 9461"/>
                    <a:gd name="T17" fmla="*/ 156 h 2496"/>
                    <a:gd name="T18" fmla="*/ 2052 w 9461"/>
                    <a:gd name="T19" fmla="*/ 576 h 2496"/>
                    <a:gd name="T20" fmla="*/ 2244 w 9461"/>
                    <a:gd name="T21" fmla="*/ 828 h 2496"/>
                    <a:gd name="T22" fmla="*/ 2544 w 9461"/>
                    <a:gd name="T23" fmla="*/ 1404 h 2496"/>
                    <a:gd name="T24" fmla="*/ 2700 w 9461"/>
                    <a:gd name="T25" fmla="*/ 1668 h 2496"/>
                    <a:gd name="T26" fmla="*/ 2772 w 9461"/>
                    <a:gd name="T27" fmla="*/ 1812 h 2496"/>
                    <a:gd name="T28" fmla="*/ 2964 w 9461"/>
                    <a:gd name="T29" fmla="*/ 2076 h 2496"/>
                    <a:gd name="T30" fmla="*/ 3132 w 9461"/>
                    <a:gd name="T31" fmla="*/ 2316 h 2496"/>
                    <a:gd name="T32" fmla="*/ 3192 w 9461"/>
                    <a:gd name="T33" fmla="*/ 2400 h 2496"/>
                    <a:gd name="T34" fmla="*/ 3528 w 9461"/>
                    <a:gd name="T35" fmla="*/ 1920 h 2496"/>
                    <a:gd name="T36" fmla="*/ 3588 w 9461"/>
                    <a:gd name="T37" fmla="*/ 1836 h 2496"/>
                    <a:gd name="T38" fmla="*/ 3732 w 9461"/>
                    <a:gd name="T39" fmla="*/ 1608 h 2496"/>
                    <a:gd name="T40" fmla="*/ 3804 w 9461"/>
                    <a:gd name="T41" fmla="*/ 1488 h 2496"/>
                    <a:gd name="T42" fmla="*/ 3900 w 9461"/>
                    <a:gd name="T43" fmla="*/ 1332 h 2496"/>
                    <a:gd name="T44" fmla="*/ 4200 w 9461"/>
                    <a:gd name="T45" fmla="*/ 780 h 2496"/>
                    <a:gd name="T46" fmla="*/ 4380 w 9461"/>
                    <a:gd name="T47" fmla="*/ 516 h 2496"/>
                    <a:gd name="T48" fmla="*/ 4548 w 9461"/>
                    <a:gd name="T49" fmla="*/ 216 h 2496"/>
                    <a:gd name="T50" fmla="*/ 4620 w 9461"/>
                    <a:gd name="T51" fmla="*/ 72 h 2496"/>
                    <a:gd name="T52" fmla="*/ 4668 w 9461"/>
                    <a:gd name="T53" fmla="*/ 0 h 2496"/>
                    <a:gd name="T54" fmla="*/ 4668 w 9461"/>
                    <a:gd name="T55" fmla="*/ 12 h 2496"/>
                    <a:gd name="T56" fmla="*/ 5004 w 9461"/>
                    <a:gd name="T57" fmla="*/ 480 h 2496"/>
                    <a:gd name="T58" fmla="*/ 5244 w 9461"/>
                    <a:gd name="T59" fmla="*/ 780 h 2496"/>
                    <a:gd name="T60" fmla="*/ 5484 w 9461"/>
                    <a:gd name="T61" fmla="*/ 1140 h 2496"/>
                    <a:gd name="T62" fmla="*/ 5724 w 9461"/>
                    <a:gd name="T63" fmla="*/ 1572 h 2496"/>
                    <a:gd name="T64" fmla="*/ 5796 w 9461"/>
                    <a:gd name="T65" fmla="*/ 1668 h 2496"/>
                    <a:gd name="T66" fmla="*/ 6108 w 9461"/>
                    <a:gd name="T67" fmla="*/ 2040 h 2496"/>
                    <a:gd name="T68" fmla="*/ 6240 w 9461"/>
                    <a:gd name="T69" fmla="*/ 2232 h 2496"/>
                    <a:gd name="T70" fmla="*/ 6444 w 9461"/>
                    <a:gd name="T71" fmla="*/ 2304 h 2496"/>
                    <a:gd name="T72" fmla="*/ 6720 w 9461"/>
                    <a:gd name="T73" fmla="*/ 1908 h 2496"/>
                    <a:gd name="T74" fmla="*/ 6876 w 9461"/>
                    <a:gd name="T75" fmla="*/ 1656 h 2496"/>
                    <a:gd name="T76" fmla="*/ 7116 w 9461"/>
                    <a:gd name="T77" fmla="*/ 1284 h 2496"/>
                    <a:gd name="T78" fmla="*/ 7236 w 9461"/>
                    <a:gd name="T79" fmla="*/ 1092 h 2496"/>
                    <a:gd name="T80" fmla="*/ 7572 w 9461"/>
                    <a:gd name="T81" fmla="*/ 492 h 2496"/>
                    <a:gd name="T82" fmla="*/ 7740 w 9461"/>
                    <a:gd name="T83" fmla="*/ 48 h 2496"/>
                    <a:gd name="T84" fmla="*/ 8052 w 9461"/>
                    <a:gd name="T85" fmla="*/ 468 h 2496"/>
                    <a:gd name="T86" fmla="*/ 8496 w 9461"/>
                    <a:gd name="T87" fmla="*/ 1080 h 2496"/>
                    <a:gd name="T88" fmla="*/ 8544 w 9461"/>
                    <a:gd name="T89" fmla="*/ 1176 h 2496"/>
                    <a:gd name="T90" fmla="*/ 8724 w 9461"/>
                    <a:gd name="T91" fmla="*/ 1512 h 2496"/>
                    <a:gd name="T92" fmla="*/ 9060 w 9461"/>
                    <a:gd name="T93" fmla="*/ 1908 h 2496"/>
                    <a:gd name="T94" fmla="*/ 9336 w 9461"/>
                    <a:gd name="T95" fmla="*/ 2292 h 2496"/>
                    <a:gd name="T96" fmla="*/ 9444 w 9461"/>
                    <a:gd name="T97" fmla="*/ 2496 h 249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9461"/>
                    <a:gd name="T148" fmla="*/ 0 h 2496"/>
                    <a:gd name="T149" fmla="*/ 9461 w 9461"/>
                    <a:gd name="T150" fmla="*/ 2496 h 249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9461" h="2496">
                      <a:moveTo>
                        <a:pt x="0" y="2196"/>
                      </a:moveTo>
                      <a:cubicBezTo>
                        <a:pt x="20" y="2147"/>
                        <a:pt x="29" y="2083"/>
                        <a:pt x="60" y="2040"/>
                      </a:cubicBezTo>
                      <a:cubicBezTo>
                        <a:pt x="115" y="1963"/>
                        <a:pt x="192" y="1886"/>
                        <a:pt x="252" y="1812"/>
                      </a:cubicBezTo>
                      <a:cubicBezTo>
                        <a:pt x="299" y="1755"/>
                        <a:pt x="333" y="1695"/>
                        <a:pt x="384" y="1644"/>
                      </a:cubicBezTo>
                      <a:cubicBezTo>
                        <a:pt x="408" y="1572"/>
                        <a:pt x="462" y="1506"/>
                        <a:pt x="516" y="1452"/>
                      </a:cubicBezTo>
                      <a:cubicBezTo>
                        <a:pt x="539" y="1383"/>
                        <a:pt x="511" y="1445"/>
                        <a:pt x="576" y="1380"/>
                      </a:cubicBezTo>
                      <a:cubicBezTo>
                        <a:pt x="643" y="1313"/>
                        <a:pt x="676" y="1217"/>
                        <a:pt x="756" y="1164"/>
                      </a:cubicBezTo>
                      <a:cubicBezTo>
                        <a:pt x="775" y="1106"/>
                        <a:pt x="828" y="1059"/>
                        <a:pt x="864" y="1008"/>
                      </a:cubicBezTo>
                      <a:cubicBezTo>
                        <a:pt x="943" y="895"/>
                        <a:pt x="1025" y="786"/>
                        <a:pt x="1116" y="684"/>
                      </a:cubicBezTo>
                      <a:cubicBezTo>
                        <a:pt x="1139" y="659"/>
                        <a:pt x="1169" y="640"/>
                        <a:pt x="1188" y="612"/>
                      </a:cubicBezTo>
                      <a:cubicBezTo>
                        <a:pt x="1234" y="544"/>
                        <a:pt x="1277" y="481"/>
                        <a:pt x="1332" y="420"/>
                      </a:cubicBezTo>
                      <a:cubicBezTo>
                        <a:pt x="1359" y="391"/>
                        <a:pt x="1396" y="370"/>
                        <a:pt x="1416" y="336"/>
                      </a:cubicBezTo>
                      <a:cubicBezTo>
                        <a:pt x="1459" y="264"/>
                        <a:pt x="1433" y="289"/>
                        <a:pt x="1488" y="252"/>
                      </a:cubicBezTo>
                      <a:cubicBezTo>
                        <a:pt x="1520" y="204"/>
                        <a:pt x="1552" y="156"/>
                        <a:pt x="1584" y="108"/>
                      </a:cubicBezTo>
                      <a:cubicBezTo>
                        <a:pt x="1602" y="81"/>
                        <a:pt x="1632" y="46"/>
                        <a:pt x="1632" y="12"/>
                      </a:cubicBezTo>
                      <a:cubicBezTo>
                        <a:pt x="1628" y="24"/>
                        <a:pt x="1612" y="38"/>
                        <a:pt x="1620" y="48"/>
                      </a:cubicBezTo>
                      <a:cubicBezTo>
                        <a:pt x="1633" y="65"/>
                        <a:pt x="1662" y="59"/>
                        <a:pt x="1680" y="72"/>
                      </a:cubicBezTo>
                      <a:cubicBezTo>
                        <a:pt x="1695" y="82"/>
                        <a:pt x="1722" y="145"/>
                        <a:pt x="1728" y="156"/>
                      </a:cubicBezTo>
                      <a:cubicBezTo>
                        <a:pt x="1785" y="252"/>
                        <a:pt x="1855" y="341"/>
                        <a:pt x="1920" y="432"/>
                      </a:cubicBezTo>
                      <a:cubicBezTo>
                        <a:pt x="1957" y="484"/>
                        <a:pt x="1999" y="541"/>
                        <a:pt x="2052" y="576"/>
                      </a:cubicBezTo>
                      <a:cubicBezTo>
                        <a:pt x="2075" y="646"/>
                        <a:pt x="2046" y="582"/>
                        <a:pt x="2100" y="636"/>
                      </a:cubicBezTo>
                      <a:cubicBezTo>
                        <a:pt x="2145" y="681"/>
                        <a:pt x="2214" y="773"/>
                        <a:pt x="2244" y="828"/>
                      </a:cubicBezTo>
                      <a:cubicBezTo>
                        <a:pt x="2334" y="993"/>
                        <a:pt x="2409" y="1161"/>
                        <a:pt x="2508" y="1320"/>
                      </a:cubicBezTo>
                      <a:cubicBezTo>
                        <a:pt x="2570" y="1420"/>
                        <a:pt x="2503" y="1322"/>
                        <a:pt x="2544" y="1404"/>
                      </a:cubicBezTo>
                      <a:cubicBezTo>
                        <a:pt x="2563" y="1443"/>
                        <a:pt x="2641" y="1552"/>
                        <a:pt x="2652" y="1584"/>
                      </a:cubicBezTo>
                      <a:cubicBezTo>
                        <a:pt x="2670" y="1639"/>
                        <a:pt x="2656" y="1610"/>
                        <a:pt x="2700" y="1668"/>
                      </a:cubicBezTo>
                      <a:cubicBezTo>
                        <a:pt x="2724" y="1763"/>
                        <a:pt x="2693" y="1669"/>
                        <a:pt x="2760" y="1776"/>
                      </a:cubicBezTo>
                      <a:cubicBezTo>
                        <a:pt x="2767" y="1787"/>
                        <a:pt x="2765" y="1801"/>
                        <a:pt x="2772" y="1812"/>
                      </a:cubicBezTo>
                      <a:cubicBezTo>
                        <a:pt x="2781" y="1826"/>
                        <a:pt x="2798" y="1834"/>
                        <a:pt x="2808" y="1848"/>
                      </a:cubicBezTo>
                      <a:cubicBezTo>
                        <a:pt x="2858" y="1917"/>
                        <a:pt x="2919" y="2004"/>
                        <a:pt x="2964" y="2076"/>
                      </a:cubicBezTo>
                      <a:cubicBezTo>
                        <a:pt x="3034" y="2188"/>
                        <a:pt x="2946" y="2068"/>
                        <a:pt x="3012" y="2160"/>
                      </a:cubicBezTo>
                      <a:cubicBezTo>
                        <a:pt x="3050" y="2213"/>
                        <a:pt x="3100" y="2260"/>
                        <a:pt x="3132" y="2316"/>
                      </a:cubicBezTo>
                      <a:cubicBezTo>
                        <a:pt x="3141" y="2332"/>
                        <a:pt x="3146" y="2349"/>
                        <a:pt x="3156" y="2364"/>
                      </a:cubicBezTo>
                      <a:cubicBezTo>
                        <a:pt x="3166" y="2378"/>
                        <a:pt x="3192" y="2400"/>
                        <a:pt x="3192" y="2400"/>
                      </a:cubicBezTo>
                      <a:cubicBezTo>
                        <a:pt x="3216" y="2304"/>
                        <a:pt x="3264" y="2204"/>
                        <a:pt x="3348" y="2148"/>
                      </a:cubicBezTo>
                      <a:cubicBezTo>
                        <a:pt x="3391" y="2061"/>
                        <a:pt x="3472" y="1998"/>
                        <a:pt x="3528" y="1920"/>
                      </a:cubicBezTo>
                      <a:cubicBezTo>
                        <a:pt x="3538" y="1905"/>
                        <a:pt x="3542" y="1887"/>
                        <a:pt x="3552" y="1872"/>
                      </a:cubicBezTo>
                      <a:cubicBezTo>
                        <a:pt x="3562" y="1858"/>
                        <a:pt x="3578" y="1849"/>
                        <a:pt x="3588" y="1836"/>
                      </a:cubicBezTo>
                      <a:cubicBezTo>
                        <a:pt x="3618" y="1797"/>
                        <a:pt x="3643" y="1755"/>
                        <a:pt x="3672" y="1716"/>
                      </a:cubicBezTo>
                      <a:cubicBezTo>
                        <a:pt x="3685" y="1677"/>
                        <a:pt x="3719" y="1647"/>
                        <a:pt x="3732" y="1608"/>
                      </a:cubicBezTo>
                      <a:cubicBezTo>
                        <a:pt x="3736" y="1596"/>
                        <a:pt x="3738" y="1583"/>
                        <a:pt x="3744" y="1572"/>
                      </a:cubicBezTo>
                      <a:cubicBezTo>
                        <a:pt x="3766" y="1534"/>
                        <a:pt x="3785" y="1525"/>
                        <a:pt x="3804" y="1488"/>
                      </a:cubicBezTo>
                      <a:cubicBezTo>
                        <a:pt x="3810" y="1477"/>
                        <a:pt x="3810" y="1463"/>
                        <a:pt x="3816" y="1452"/>
                      </a:cubicBezTo>
                      <a:cubicBezTo>
                        <a:pt x="3838" y="1408"/>
                        <a:pt x="3877" y="1375"/>
                        <a:pt x="3900" y="1332"/>
                      </a:cubicBezTo>
                      <a:cubicBezTo>
                        <a:pt x="3976" y="1193"/>
                        <a:pt x="3916" y="1279"/>
                        <a:pt x="3984" y="1188"/>
                      </a:cubicBezTo>
                      <a:cubicBezTo>
                        <a:pt x="4033" y="1041"/>
                        <a:pt x="4118" y="911"/>
                        <a:pt x="4200" y="780"/>
                      </a:cubicBezTo>
                      <a:cubicBezTo>
                        <a:pt x="4236" y="722"/>
                        <a:pt x="4258" y="674"/>
                        <a:pt x="4308" y="624"/>
                      </a:cubicBezTo>
                      <a:cubicBezTo>
                        <a:pt x="4324" y="577"/>
                        <a:pt x="4358" y="559"/>
                        <a:pt x="4380" y="516"/>
                      </a:cubicBezTo>
                      <a:cubicBezTo>
                        <a:pt x="4403" y="470"/>
                        <a:pt x="4414" y="446"/>
                        <a:pt x="4452" y="408"/>
                      </a:cubicBezTo>
                      <a:cubicBezTo>
                        <a:pt x="4475" y="338"/>
                        <a:pt x="4518" y="282"/>
                        <a:pt x="4548" y="216"/>
                      </a:cubicBezTo>
                      <a:cubicBezTo>
                        <a:pt x="4558" y="193"/>
                        <a:pt x="4558" y="165"/>
                        <a:pt x="4572" y="144"/>
                      </a:cubicBezTo>
                      <a:cubicBezTo>
                        <a:pt x="4588" y="120"/>
                        <a:pt x="4611" y="99"/>
                        <a:pt x="4620" y="72"/>
                      </a:cubicBezTo>
                      <a:cubicBezTo>
                        <a:pt x="4624" y="60"/>
                        <a:pt x="4625" y="47"/>
                        <a:pt x="4632" y="36"/>
                      </a:cubicBezTo>
                      <a:cubicBezTo>
                        <a:pt x="4641" y="22"/>
                        <a:pt x="4668" y="0"/>
                        <a:pt x="4668" y="0"/>
                      </a:cubicBezTo>
                      <a:cubicBezTo>
                        <a:pt x="4660" y="16"/>
                        <a:pt x="4644" y="30"/>
                        <a:pt x="4644" y="48"/>
                      </a:cubicBezTo>
                      <a:cubicBezTo>
                        <a:pt x="4644" y="62"/>
                        <a:pt x="4655" y="6"/>
                        <a:pt x="4668" y="12"/>
                      </a:cubicBezTo>
                      <a:cubicBezTo>
                        <a:pt x="4707" y="31"/>
                        <a:pt x="4716" y="84"/>
                        <a:pt x="4740" y="120"/>
                      </a:cubicBezTo>
                      <a:cubicBezTo>
                        <a:pt x="4817" y="235"/>
                        <a:pt x="4892" y="405"/>
                        <a:pt x="5004" y="480"/>
                      </a:cubicBezTo>
                      <a:cubicBezTo>
                        <a:pt x="5066" y="574"/>
                        <a:pt x="5146" y="650"/>
                        <a:pt x="5208" y="744"/>
                      </a:cubicBezTo>
                      <a:cubicBezTo>
                        <a:pt x="5217" y="758"/>
                        <a:pt x="5234" y="766"/>
                        <a:pt x="5244" y="780"/>
                      </a:cubicBezTo>
                      <a:cubicBezTo>
                        <a:pt x="5254" y="795"/>
                        <a:pt x="5258" y="813"/>
                        <a:pt x="5268" y="828"/>
                      </a:cubicBezTo>
                      <a:cubicBezTo>
                        <a:pt x="5338" y="933"/>
                        <a:pt x="5414" y="1035"/>
                        <a:pt x="5484" y="1140"/>
                      </a:cubicBezTo>
                      <a:cubicBezTo>
                        <a:pt x="5514" y="1186"/>
                        <a:pt x="5515" y="1238"/>
                        <a:pt x="5544" y="1284"/>
                      </a:cubicBezTo>
                      <a:cubicBezTo>
                        <a:pt x="5604" y="1380"/>
                        <a:pt x="5664" y="1476"/>
                        <a:pt x="5724" y="1572"/>
                      </a:cubicBezTo>
                      <a:cubicBezTo>
                        <a:pt x="5733" y="1587"/>
                        <a:pt x="5737" y="1606"/>
                        <a:pt x="5748" y="1620"/>
                      </a:cubicBezTo>
                      <a:cubicBezTo>
                        <a:pt x="5762" y="1638"/>
                        <a:pt x="5781" y="1651"/>
                        <a:pt x="5796" y="1668"/>
                      </a:cubicBezTo>
                      <a:cubicBezTo>
                        <a:pt x="5876" y="1762"/>
                        <a:pt x="5716" y="1624"/>
                        <a:pt x="5892" y="1800"/>
                      </a:cubicBezTo>
                      <a:cubicBezTo>
                        <a:pt x="5967" y="1875"/>
                        <a:pt x="6047" y="1954"/>
                        <a:pt x="6108" y="2040"/>
                      </a:cubicBezTo>
                      <a:cubicBezTo>
                        <a:pt x="6196" y="2163"/>
                        <a:pt x="6042" y="1954"/>
                        <a:pt x="6168" y="2136"/>
                      </a:cubicBezTo>
                      <a:cubicBezTo>
                        <a:pt x="6191" y="2169"/>
                        <a:pt x="6240" y="2232"/>
                        <a:pt x="6240" y="2232"/>
                      </a:cubicBezTo>
                      <a:cubicBezTo>
                        <a:pt x="6271" y="2325"/>
                        <a:pt x="6327" y="2403"/>
                        <a:pt x="6396" y="2472"/>
                      </a:cubicBezTo>
                      <a:cubicBezTo>
                        <a:pt x="6404" y="2422"/>
                        <a:pt x="6413" y="2347"/>
                        <a:pt x="6444" y="2304"/>
                      </a:cubicBezTo>
                      <a:cubicBezTo>
                        <a:pt x="6558" y="2145"/>
                        <a:pt x="6430" y="2373"/>
                        <a:pt x="6528" y="2196"/>
                      </a:cubicBezTo>
                      <a:cubicBezTo>
                        <a:pt x="6584" y="2096"/>
                        <a:pt x="6651" y="2000"/>
                        <a:pt x="6720" y="1908"/>
                      </a:cubicBezTo>
                      <a:cubicBezTo>
                        <a:pt x="6738" y="1855"/>
                        <a:pt x="6773" y="1832"/>
                        <a:pt x="6804" y="1788"/>
                      </a:cubicBezTo>
                      <a:cubicBezTo>
                        <a:pt x="6832" y="1748"/>
                        <a:pt x="6850" y="1697"/>
                        <a:pt x="6876" y="1656"/>
                      </a:cubicBezTo>
                      <a:cubicBezTo>
                        <a:pt x="6914" y="1596"/>
                        <a:pt x="6954" y="1533"/>
                        <a:pt x="6996" y="1476"/>
                      </a:cubicBezTo>
                      <a:cubicBezTo>
                        <a:pt x="7019" y="1407"/>
                        <a:pt x="7072" y="1342"/>
                        <a:pt x="7116" y="1284"/>
                      </a:cubicBezTo>
                      <a:cubicBezTo>
                        <a:pt x="7132" y="1236"/>
                        <a:pt x="7128" y="1241"/>
                        <a:pt x="7164" y="1188"/>
                      </a:cubicBezTo>
                      <a:cubicBezTo>
                        <a:pt x="7187" y="1155"/>
                        <a:pt x="7236" y="1092"/>
                        <a:pt x="7236" y="1092"/>
                      </a:cubicBezTo>
                      <a:cubicBezTo>
                        <a:pt x="7266" y="1003"/>
                        <a:pt x="7334" y="925"/>
                        <a:pt x="7392" y="852"/>
                      </a:cubicBezTo>
                      <a:cubicBezTo>
                        <a:pt x="7426" y="718"/>
                        <a:pt x="7517" y="616"/>
                        <a:pt x="7572" y="492"/>
                      </a:cubicBezTo>
                      <a:cubicBezTo>
                        <a:pt x="7614" y="397"/>
                        <a:pt x="7615" y="287"/>
                        <a:pt x="7656" y="192"/>
                      </a:cubicBezTo>
                      <a:cubicBezTo>
                        <a:pt x="7678" y="140"/>
                        <a:pt x="7715" y="98"/>
                        <a:pt x="7740" y="48"/>
                      </a:cubicBezTo>
                      <a:cubicBezTo>
                        <a:pt x="7765" y="124"/>
                        <a:pt x="7824" y="179"/>
                        <a:pt x="7872" y="240"/>
                      </a:cubicBezTo>
                      <a:cubicBezTo>
                        <a:pt x="7932" y="317"/>
                        <a:pt x="7986" y="396"/>
                        <a:pt x="8052" y="468"/>
                      </a:cubicBezTo>
                      <a:cubicBezTo>
                        <a:pt x="8083" y="501"/>
                        <a:pt x="8128" y="524"/>
                        <a:pt x="8148" y="564"/>
                      </a:cubicBezTo>
                      <a:cubicBezTo>
                        <a:pt x="8240" y="749"/>
                        <a:pt x="8382" y="909"/>
                        <a:pt x="8496" y="1080"/>
                      </a:cubicBezTo>
                      <a:cubicBezTo>
                        <a:pt x="8509" y="1099"/>
                        <a:pt x="8522" y="1119"/>
                        <a:pt x="8532" y="1140"/>
                      </a:cubicBezTo>
                      <a:cubicBezTo>
                        <a:pt x="8538" y="1151"/>
                        <a:pt x="8538" y="1165"/>
                        <a:pt x="8544" y="1176"/>
                      </a:cubicBezTo>
                      <a:cubicBezTo>
                        <a:pt x="8577" y="1237"/>
                        <a:pt x="8619" y="1295"/>
                        <a:pt x="8652" y="1356"/>
                      </a:cubicBezTo>
                      <a:cubicBezTo>
                        <a:pt x="8679" y="1406"/>
                        <a:pt x="8696" y="1462"/>
                        <a:pt x="8724" y="1512"/>
                      </a:cubicBezTo>
                      <a:cubicBezTo>
                        <a:pt x="8786" y="1623"/>
                        <a:pt x="8880" y="1720"/>
                        <a:pt x="8964" y="1812"/>
                      </a:cubicBezTo>
                      <a:cubicBezTo>
                        <a:pt x="8995" y="1845"/>
                        <a:pt x="9040" y="1868"/>
                        <a:pt x="9060" y="1908"/>
                      </a:cubicBezTo>
                      <a:cubicBezTo>
                        <a:pt x="9091" y="1970"/>
                        <a:pt x="9140" y="2008"/>
                        <a:pt x="9180" y="2064"/>
                      </a:cubicBezTo>
                      <a:cubicBezTo>
                        <a:pt x="9234" y="2139"/>
                        <a:pt x="9283" y="2217"/>
                        <a:pt x="9336" y="2292"/>
                      </a:cubicBezTo>
                      <a:cubicBezTo>
                        <a:pt x="9377" y="2351"/>
                        <a:pt x="9416" y="2412"/>
                        <a:pt x="9456" y="2472"/>
                      </a:cubicBezTo>
                      <a:cubicBezTo>
                        <a:pt x="9461" y="2479"/>
                        <a:pt x="9448" y="2488"/>
                        <a:pt x="9444" y="2496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0803" name="Freeform 90"/>
                <p:cNvSpPr>
                  <a:spLocks/>
                </p:cNvSpPr>
                <p:nvPr/>
              </p:nvSpPr>
              <p:spPr bwMode="auto">
                <a:xfrm>
                  <a:off x="6921" y="1674"/>
                  <a:ext cx="379" cy="197"/>
                </a:xfrm>
                <a:custGeom>
                  <a:avLst/>
                  <a:gdLst>
                    <a:gd name="T0" fmla="*/ 60 w 9461"/>
                    <a:gd name="T1" fmla="*/ 2040 h 2496"/>
                    <a:gd name="T2" fmla="*/ 384 w 9461"/>
                    <a:gd name="T3" fmla="*/ 1644 h 2496"/>
                    <a:gd name="T4" fmla="*/ 576 w 9461"/>
                    <a:gd name="T5" fmla="*/ 1380 h 2496"/>
                    <a:gd name="T6" fmla="*/ 864 w 9461"/>
                    <a:gd name="T7" fmla="*/ 1008 h 2496"/>
                    <a:gd name="T8" fmla="*/ 1188 w 9461"/>
                    <a:gd name="T9" fmla="*/ 612 h 2496"/>
                    <a:gd name="T10" fmla="*/ 1416 w 9461"/>
                    <a:gd name="T11" fmla="*/ 336 h 2496"/>
                    <a:gd name="T12" fmla="*/ 1584 w 9461"/>
                    <a:gd name="T13" fmla="*/ 108 h 2496"/>
                    <a:gd name="T14" fmla="*/ 1620 w 9461"/>
                    <a:gd name="T15" fmla="*/ 48 h 2496"/>
                    <a:gd name="T16" fmla="*/ 1728 w 9461"/>
                    <a:gd name="T17" fmla="*/ 156 h 2496"/>
                    <a:gd name="T18" fmla="*/ 2052 w 9461"/>
                    <a:gd name="T19" fmla="*/ 576 h 2496"/>
                    <a:gd name="T20" fmla="*/ 2244 w 9461"/>
                    <a:gd name="T21" fmla="*/ 828 h 2496"/>
                    <a:gd name="T22" fmla="*/ 2544 w 9461"/>
                    <a:gd name="T23" fmla="*/ 1404 h 2496"/>
                    <a:gd name="T24" fmla="*/ 2700 w 9461"/>
                    <a:gd name="T25" fmla="*/ 1668 h 2496"/>
                    <a:gd name="T26" fmla="*/ 2772 w 9461"/>
                    <a:gd name="T27" fmla="*/ 1812 h 2496"/>
                    <a:gd name="T28" fmla="*/ 2964 w 9461"/>
                    <a:gd name="T29" fmla="*/ 2076 h 2496"/>
                    <a:gd name="T30" fmla="*/ 3132 w 9461"/>
                    <a:gd name="T31" fmla="*/ 2316 h 2496"/>
                    <a:gd name="T32" fmla="*/ 3192 w 9461"/>
                    <a:gd name="T33" fmla="*/ 2400 h 2496"/>
                    <a:gd name="T34" fmla="*/ 3528 w 9461"/>
                    <a:gd name="T35" fmla="*/ 1920 h 2496"/>
                    <a:gd name="T36" fmla="*/ 3588 w 9461"/>
                    <a:gd name="T37" fmla="*/ 1836 h 2496"/>
                    <a:gd name="T38" fmla="*/ 3732 w 9461"/>
                    <a:gd name="T39" fmla="*/ 1608 h 2496"/>
                    <a:gd name="T40" fmla="*/ 3804 w 9461"/>
                    <a:gd name="T41" fmla="*/ 1488 h 2496"/>
                    <a:gd name="T42" fmla="*/ 3900 w 9461"/>
                    <a:gd name="T43" fmla="*/ 1332 h 2496"/>
                    <a:gd name="T44" fmla="*/ 4200 w 9461"/>
                    <a:gd name="T45" fmla="*/ 780 h 2496"/>
                    <a:gd name="T46" fmla="*/ 4380 w 9461"/>
                    <a:gd name="T47" fmla="*/ 516 h 2496"/>
                    <a:gd name="T48" fmla="*/ 4548 w 9461"/>
                    <a:gd name="T49" fmla="*/ 216 h 2496"/>
                    <a:gd name="T50" fmla="*/ 4620 w 9461"/>
                    <a:gd name="T51" fmla="*/ 72 h 2496"/>
                    <a:gd name="T52" fmla="*/ 4668 w 9461"/>
                    <a:gd name="T53" fmla="*/ 0 h 2496"/>
                    <a:gd name="T54" fmla="*/ 4668 w 9461"/>
                    <a:gd name="T55" fmla="*/ 12 h 2496"/>
                    <a:gd name="T56" fmla="*/ 5004 w 9461"/>
                    <a:gd name="T57" fmla="*/ 480 h 2496"/>
                    <a:gd name="T58" fmla="*/ 5244 w 9461"/>
                    <a:gd name="T59" fmla="*/ 780 h 2496"/>
                    <a:gd name="T60" fmla="*/ 5484 w 9461"/>
                    <a:gd name="T61" fmla="*/ 1140 h 2496"/>
                    <a:gd name="T62" fmla="*/ 5724 w 9461"/>
                    <a:gd name="T63" fmla="*/ 1572 h 2496"/>
                    <a:gd name="T64" fmla="*/ 5796 w 9461"/>
                    <a:gd name="T65" fmla="*/ 1668 h 2496"/>
                    <a:gd name="T66" fmla="*/ 6108 w 9461"/>
                    <a:gd name="T67" fmla="*/ 2040 h 2496"/>
                    <a:gd name="T68" fmla="*/ 6240 w 9461"/>
                    <a:gd name="T69" fmla="*/ 2232 h 2496"/>
                    <a:gd name="T70" fmla="*/ 6444 w 9461"/>
                    <a:gd name="T71" fmla="*/ 2304 h 2496"/>
                    <a:gd name="T72" fmla="*/ 6720 w 9461"/>
                    <a:gd name="T73" fmla="*/ 1908 h 2496"/>
                    <a:gd name="T74" fmla="*/ 6876 w 9461"/>
                    <a:gd name="T75" fmla="*/ 1656 h 2496"/>
                    <a:gd name="T76" fmla="*/ 7116 w 9461"/>
                    <a:gd name="T77" fmla="*/ 1284 h 2496"/>
                    <a:gd name="T78" fmla="*/ 7236 w 9461"/>
                    <a:gd name="T79" fmla="*/ 1092 h 2496"/>
                    <a:gd name="T80" fmla="*/ 7572 w 9461"/>
                    <a:gd name="T81" fmla="*/ 492 h 2496"/>
                    <a:gd name="T82" fmla="*/ 7740 w 9461"/>
                    <a:gd name="T83" fmla="*/ 48 h 2496"/>
                    <a:gd name="T84" fmla="*/ 8052 w 9461"/>
                    <a:gd name="T85" fmla="*/ 468 h 2496"/>
                    <a:gd name="T86" fmla="*/ 8496 w 9461"/>
                    <a:gd name="T87" fmla="*/ 1080 h 2496"/>
                    <a:gd name="T88" fmla="*/ 8544 w 9461"/>
                    <a:gd name="T89" fmla="*/ 1176 h 2496"/>
                    <a:gd name="T90" fmla="*/ 8724 w 9461"/>
                    <a:gd name="T91" fmla="*/ 1512 h 2496"/>
                    <a:gd name="T92" fmla="*/ 9060 w 9461"/>
                    <a:gd name="T93" fmla="*/ 1908 h 2496"/>
                    <a:gd name="T94" fmla="*/ 9336 w 9461"/>
                    <a:gd name="T95" fmla="*/ 2292 h 2496"/>
                    <a:gd name="T96" fmla="*/ 9444 w 9461"/>
                    <a:gd name="T97" fmla="*/ 2496 h 249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9461"/>
                    <a:gd name="T148" fmla="*/ 0 h 2496"/>
                    <a:gd name="T149" fmla="*/ 9461 w 9461"/>
                    <a:gd name="T150" fmla="*/ 2496 h 249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9461" h="2496">
                      <a:moveTo>
                        <a:pt x="0" y="2196"/>
                      </a:moveTo>
                      <a:cubicBezTo>
                        <a:pt x="20" y="2147"/>
                        <a:pt x="29" y="2083"/>
                        <a:pt x="60" y="2040"/>
                      </a:cubicBezTo>
                      <a:cubicBezTo>
                        <a:pt x="115" y="1963"/>
                        <a:pt x="192" y="1886"/>
                        <a:pt x="252" y="1812"/>
                      </a:cubicBezTo>
                      <a:cubicBezTo>
                        <a:pt x="299" y="1755"/>
                        <a:pt x="333" y="1695"/>
                        <a:pt x="384" y="1644"/>
                      </a:cubicBezTo>
                      <a:cubicBezTo>
                        <a:pt x="408" y="1572"/>
                        <a:pt x="462" y="1506"/>
                        <a:pt x="516" y="1452"/>
                      </a:cubicBezTo>
                      <a:cubicBezTo>
                        <a:pt x="539" y="1383"/>
                        <a:pt x="511" y="1445"/>
                        <a:pt x="576" y="1380"/>
                      </a:cubicBezTo>
                      <a:cubicBezTo>
                        <a:pt x="643" y="1313"/>
                        <a:pt x="676" y="1217"/>
                        <a:pt x="756" y="1164"/>
                      </a:cubicBezTo>
                      <a:cubicBezTo>
                        <a:pt x="775" y="1106"/>
                        <a:pt x="828" y="1059"/>
                        <a:pt x="864" y="1008"/>
                      </a:cubicBezTo>
                      <a:cubicBezTo>
                        <a:pt x="943" y="895"/>
                        <a:pt x="1025" y="786"/>
                        <a:pt x="1116" y="684"/>
                      </a:cubicBezTo>
                      <a:cubicBezTo>
                        <a:pt x="1139" y="659"/>
                        <a:pt x="1169" y="640"/>
                        <a:pt x="1188" y="612"/>
                      </a:cubicBezTo>
                      <a:cubicBezTo>
                        <a:pt x="1234" y="544"/>
                        <a:pt x="1277" y="481"/>
                        <a:pt x="1332" y="420"/>
                      </a:cubicBezTo>
                      <a:cubicBezTo>
                        <a:pt x="1359" y="391"/>
                        <a:pt x="1396" y="370"/>
                        <a:pt x="1416" y="336"/>
                      </a:cubicBezTo>
                      <a:cubicBezTo>
                        <a:pt x="1459" y="264"/>
                        <a:pt x="1433" y="289"/>
                        <a:pt x="1488" y="252"/>
                      </a:cubicBezTo>
                      <a:cubicBezTo>
                        <a:pt x="1520" y="204"/>
                        <a:pt x="1552" y="156"/>
                        <a:pt x="1584" y="108"/>
                      </a:cubicBezTo>
                      <a:cubicBezTo>
                        <a:pt x="1602" y="81"/>
                        <a:pt x="1632" y="46"/>
                        <a:pt x="1632" y="12"/>
                      </a:cubicBezTo>
                      <a:cubicBezTo>
                        <a:pt x="1628" y="24"/>
                        <a:pt x="1612" y="38"/>
                        <a:pt x="1620" y="48"/>
                      </a:cubicBezTo>
                      <a:cubicBezTo>
                        <a:pt x="1633" y="65"/>
                        <a:pt x="1662" y="59"/>
                        <a:pt x="1680" y="72"/>
                      </a:cubicBezTo>
                      <a:cubicBezTo>
                        <a:pt x="1695" y="82"/>
                        <a:pt x="1722" y="145"/>
                        <a:pt x="1728" y="156"/>
                      </a:cubicBezTo>
                      <a:cubicBezTo>
                        <a:pt x="1785" y="252"/>
                        <a:pt x="1855" y="341"/>
                        <a:pt x="1920" y="432"/>
                      </a:cubicBezTo>
                      <a:cubicBezTo>
                        <a:pt x="1957" y="484"/>
                        <a:pt x="1999" y="541"/>
                        <a:pt x="2052" y="576"/>
                      </a:cubicBezTo>
                      <a:cubicBezTo>
                        <a:pt x="2075" y="646"/>
                        <a:pt x="2046" y="582"/>
                        <a:pt x="2100" y="636"/>
                      </a:cubicBezTo>
                      <a:cubicBezTo>
                        <a:pt x="2145" y="681"/>
                        <a:pt x="2214" y="773"/>
                        <a:pt x="2244" y="828"/>
                      </a:cubicBezTo>
                      <a:cubicBezTo>
                        <a:pt x="2334" y="993"/>
                        <a:pt x="2409" y="1161"/>
                        <a:pt x="2508" y="1320"/>
                      </a:cubicBezTo>
                      <a:cubicBezTo>
                        <a:pt x="2570" y="1420"/>
                        <a:pt x="2503" y="1322"/>
                        <a:pt x="2544" y="1404"/>
                      </a:cubicBezTo>
                      <a:cubicBezTo>
                        <a:pt x="2563" y="1443"/>
                        <a:pt x="2641" y="1552"/>
                        <a:pt x="2652" y="1584"/>
                      </a:cubicBezTo>
                      <a:cubicBezTo>
                        <a:pt x="2670" y="1639"/>
                        <a:pt x="2656" y="1610"/>
                        <a:pt x="2700" y="1668"/>
                      </a:cubicBezTo>
                      <a:cubicBezTo>
                        <a:pt x="2724" y="1763"/>
                        <a:pt x="2693" y="1669"/>
                        <a:pt x="2760" y="1776"/>
                      </a:cubicBezTo>
                      <a:cubicBezTo>
                        <a:pt x="2767" y="1787"/>
                        <a:pt x="2765" y="1801"/>
                        <a:pt x="2772" y="1812"/>
                      </a:cubicBezTo>
                      <a:cubicBezTo>
                        <a:pt x="2781" y="1826"/>
                        <a:pt x="2798" y="1834"/>
                        <a:pt x="2808" y="1848"/>
                      </a:cubicBezTo>
                      <a:cubicBezTo>
                        <a:pt x="2858" y="1917"/>
                        <a:pt x="2919" y="2004"/>
                        <a:pt x="2964" y="2076"/>
                      </a:cubicBezTo>
                      <a:cubicBezTo>
                        <a:pt x="3034" y="2188"/>
                        <a:pt x="2946" y="2068"/>
                        <a:pt x="3012" y="2160"/>
                      </a:cubicBezTo>
                      <a:cubicBezTo>
                        <a:pt x="3050" y="2213"/>
                        <a:pt x="3100" y="2260"/>
                        <a:pt x="3132" y="2316"/>
                      </a:cubicBezTo>
                      <a:cubicBezTo>
                        <a:pt x="3141" y="2332"/>
                        <a:pt x="3146" y="2349"/>
                        <a:pt x="3156" y="2364"/>
                      </a:cubicBezTo>
                      <a:cubicBezTo>
                        <a:pt x="3166" y="2378"/>
                        <a:pt x="3192" y="2400"/>
                        <a:pt x="3192" y="2400"/>
                      </a:cubicBezTo>
                      <a:cubicBezTo>
                        <a:pt x="3216" y="2304"/>
                        <a:pt x="3264" y="2204"/>
                        <a:pt x="3348" y="2148"/>
                      </a:cubicBezTo>
                      <a:cubicBezTo>
                        <a:pt x="3391" y="2061"/>
                        <a:pt x="3472" y="1998"/>
                        <a:pt x="3528" y="1920"/>
                      </a:cubicBezTo>
                      <a:cubicBezTo>
                        <a:pt x="3538" y="1905"/>
                        <a:pt x="3542" y="1887"/>
                        <a:pt x="3552" y="1872"/>
                      </a:cubicBezTo>
                      <a:cubicBezTo>
                        <a:pt x="3562" y="1858"/>
                        <a:pt x="3578" y="1849"/>
                        <a:pt x="3588" y="1836"/>
                      </a:cubicBezTo>
                      <a:cubicBezTo>
                        <a:pt x="3618" y="1797"/>
                        <a:pt x="3643" y="1755"/>
                        <a:pt x="3672" y="1716"/>
                      </a:cubicBezTo>
                      <a:cubicBezTo>
                        <a:pt x="3685" y="1677"/>
                        <a:pt x="3719" y="1647"/>
                        <a:pt x="3732" y="1608"/>
                      </a:cubicBezTo>
                      <a:cubicBezTo>
                        <a:pt x="3736" y="1596"/>
                        <a:pt x="3738" y="1583"/>
                        <a:pt x="3744" y="1572"/>
                      </a:cubicBezTo>
                      <a:cubicBezTo>
                        <a:pt x="3766" y="1534"/>
                        <a:pt x="3785" y="1525"/>
                        <a:pt x="3804" y="1488"/>
                      </a:cubicBezTo>
                      <a:cubicBezTo>
                        <a:pt x="3810" y="1477"/>
                        <a:pt x="3810" y="1463"/>
                        <a:pt x="3816" y="1452"/>
                      </a:cubicBezTo>
                      <a:cubicBezTo>
                        <a:pt x="3838" y="1408"/>
                        <a:pt x="3877" y="1375"/>
                        <a:pt x="3900" y="1332"/>
                      </a:cubicBezTo>
                      <a:cubicBezTo>
                        <a:pt x="3976" y="1193"/>
                        <a:pt x="3916" y="1279"/>
                        <a:pt x="3984" y="1188"/>
                      </a:cubicBezTo>
                      <a:cubicBezTo>
                        <a:pt x="4033" y="1041"/>
                        <a:pt x="4118" y="911"/>
                        <a:pt x="4200" y="780"/>
                      </a:cubicBezTo>
                      <a:cubicBezTo>
                        <a:pt x="4236" y="722"/>
                        <a:pt x="4258" y="674"/>
                        <a:pt x="4308" y="624"/>
                      </a:cubicBezTo>
                      <a:cubicBezTo>
                        <a:pt x="4324" y="577"/>
                        <a:pt x="4358" y="559"/>
                        <a:pt x="4380" y="516"/>
                      </a:cubicBezTo>
                      <a:cubicBezTo>
                        <a:pt x="4403" y="470"/>
                        <a:pt x="4414" y="446"/>
                        <a:pt x="4452" y="408"/>
                      </a:cubicBezTo>
                      <a:cubicBezTo>
                        <a:pt x="4475" y="338"/>
                        <a:pt x="4518" y="282"/>
                        <a:pt x="4548" y="216"/>
                      </a:cubicBezTo>
                      <a:cubicBezTo>
                        <a:pt x="4558" y="193"/>
                        <a:pt x="4558" y="165"/>
                        <a:pt x="4572" y="144"/>
                      </a:cubicBezTo>
                      <a:cubicBezTo>
                        <a:pt x="4588" y="120"/>
                        <a:pt x="4611" y="99"/>
                        <a:pt x="4620" y="72"/>
                      </a:cubicBezTo>
                      <a:cubicBezTo>
                        <a:pt x="4624" y="60"/>
                        <a:pt x="4625" y="47"/>
                        <a:pt x="4632" y="36"/>
                      </a:cubicBezTo>
                      <a:cubicBezTo>
                        <a:pt x="4641" y="22"/>
                        <a:pt x="4668" y="0"/>
                        <a:pt x="4668" y="0"/>
                      </a:cubicBezTo>
                      <a:cubicBezTo>
                        <a:pt x="4660" y="16"/>
                        <a:pt x="4644" y="30"/>
                        <a:pt x="4644" y="48"/>
                      </a:cubicBezTo>
                      <a:cubicBezTo>
                        <a:pt x="4644" y="62"/>
                        <a:pt x="4655" y="6"/>
                        <a:pt x="4668" y="12"/>
                      </a:cubicBezTo>
                      <a:cubicBezTo>
                        <a:pt x="4707" y="31"/>
                        <a:pt x="4716" y="84"/>
                        <a:pt x="4740" y="120"/>
                      </a:cubicBezTo>
                      <a:cubicBezTo>
                        <a:pt x="4817" y="235"/>
                        <a:pt x="4892" y="405"/>
                        <a:pt x="5004" y="480"/>
                      </a:cubicBezTo>
                      <a:cubicBezTo>
                        <a:pt x="5066" y="574"/>
                        <a:pt x="5146" y="650"/>
                        <a:pt x="5208" y="744"/>
                      </a:cubicBezTo>
                      <a:cubicBezTo>
                        <a:pt x="5217" y="758"/>
                        <a:pt x="5234" y="766"/>
                        <a:pt x="5244" y="780"/>
                      </a:cubicBezTo>
                      <a:cubicBezTo>
                        <a:pt x="5254" y="795"/>
                        <a:pt x="5258" y="813"/>
                        <a:pt x="5268" y="828"/>
                      </a:cubicBezTo>
                      <a:cubicBezTo>
                        <a:pt x="5338" y="933"/>
                        <a:pt x="5414" y="1035"/>
                        <a:pt x="5484" y="1140"/>
                      </a:cubicBezTo>
                      <a:cubicBezTo>
                        <a:pt x="5514" y="1186"/>
                        <a:pt x="5515" y="1238"/>
                        <a:pt x="5544" y="1284"/>
                      </a:cubicBezTo>
                      <a:cubicBezTo>
                        <a:pt x="5604" y="1380"/>
                        <a:pt x="5664" y="1476"/>
                        <a:pt x="5724" y="1572"/>
                      </a:cubicBezTo>
                      <a:cubicBezTo>
                        <a:pt x="5733" y="1587"/>
                        <a:pt x="5737" y="1606"/>
                        <a:pt x="5748" y="1620"/>
                      </a:cubicBezTo>
                      <a:cubicBezTo>
                        <a:pt x="5762" y="1638"/>
                        <a:pt x="5781" y="1651"/>
                        <a:pt x="5796" y="1668"/>
                      </a:cubicBezTo>
                      <a:cubicBezTo>
                        <a:pt x="5876" y="1762"/>
                        <a:pt x="5716" y="1624"/>
                        <a:pt x="5892" y="1800"/>
                      </a:cubicBezTo>
                      <a:cubicBezTo>
                        <a:pt x="5967" y="1875"/>
                        <a:pt x="6047" y="1954"/>
                        <a:pt x="6108" y="2040"/>
                      </a:cubicBezTo>
                      <a:cubicBezTo>
                        <a:pt x="6196" y="2163"/>
                        <a:pt x="6042" y="1954"/>
                        <a:pt x="6168" y="2136"/>
                      </a:cubicBezTo>
                      <a:cubicBezTo>
                        <a:pt x="6191" y="2169"/>
                        <a:pt x="6240" y="2232"/>
                        <a:pt x="6240" y="2232"/>
                      </a:cubicBezTo>
                      <a:cubicBezTo>
                        <a:pt x="6271" y="2325"/>
                        <a:pt x="6327" y="2403"/>
                        <a:pt x="6396" y="2472"/>
                      </a:cubicBezTo>
                      <a:cubicBezTo>
                        <a:pt x="6404" y="2422"/>
                        <a:pt x="6413" y="2347"/>
                        <a:pt x="6444" y="2304"/>
                      </a:cubicBezTo>
                      <a:cubicBezTo>
                        <a:pt x="6558" y="2145"/>
                        <a:pt x="6430" y="2373"/>
                        <a:pt x="6528" y="2196"/>
                      </a:cubicBezTo>
                      <a:cubicBezTo>
                        <a:pt x="6584" y="2096"/>
                        <a:pt x="6651" y="2000"/>
                        <a:pt x="6720" y="1908"/>
                      </a:cubicBezTo>
                      <a:cubicBezTo>
                        <a:pt x="6738" y="1855"/>
                        <a:pt x="6773" y="1832"/>
                        <a:pt x="6804" y="1788"/>
                      </a:cubicBezTo>
                      <a:cubicBezTo>
                        <a:pt x="6832" y="1748"/>
                        <a:pt x="6850" y="1697"/>
                        <a:pt x="6876" y="1656"/>
                      </a:cubicBezTo>
                      <a:cubicBezTo>
                        <a:pt x="6914" y="1596"/>
                        <a:pt x="6954" y="1533"/>
                        <a:pt x="6996" y="1476"/>
                      </a:cubicBezTo>
                      <a:cubicBezTo>
                        <a:pt x="7019" y="1407"/>
                        <a:pt x="7072" y="1342"/>
                        <a:pt x="7116" y="1284"/>
                      </a:cubicBezTo>
                      <a:cubicBezTo>
                        <a:pt x="7132" y="1236"/>
                        <a:pt x="7128" y="1241"/>
                        <a:pt x="7164" y="1188"/>
                      </a:cubicBezTo>
                      <a:cubicBezTo>
                        <a:pt x="7187" y="1155"/>
                        <a:pt x="7236" y="1092"/>
                        <a:pt x="7236" y="1092"/>
                      </a:cubicBezTo>
                      <a:cubicBezTo>
                        <a:pt x="7266" y="1003"/>
                        <a:pt x="7334" y="925"/>
                        <a:pt x="7392" y="852"/>
                      </a:cubicBezTo>
                      <a:cubicBezTo>
                        <a:pt x="7426" y="718"/>
                        <a:pt x="7517" y="616"/>
                        <a:pt x="7572" y="492"/>
                      </a:cubicBezTo>
                      <a:cubicBezTo>
                        <a:pt x="7614" y="397"/>
                        <a:pt x="7615" y="287"/>
                        <a:pt x="7656" y="192"/>
                      </a:cubicBezTo>
                      <a:cubicBezTo>
                        <a:pt x="7678" y="140"/>
                        <a:pt x="7715" y="98"/>
                        <a:pt x="7740" y="48"/>
                      </a:cubicBezTo>
                      <a:cubicBezTo>
                        <a:pt x="7765" y="124"/>
                        <a:pt x="7824" y="179"/>
                        <a:pt x="7872" y="240"/>
                      </a:cubicBezTo>
                      <a:cubicBezTo>
                        <a:pt x="7932" y="317"/>
                        <a:pt x="7986" y="396"/>
                        <a:pt x="8052" y="468"/>
                      </a:cubicBezTo>
                      <a:cubicBezTo>
                        <a:pt x="8083" y="501"/>
                        <a:pt x="8128" y="524"/>
                        <a:pt x="8148" y="564"/>
                      </a:cubicBezTo>
                      <a:cubicBezTo>
                        <a:pt x="8240" y="749"/>
                        <a:pt x="8382" y="909"/>
                        <a:pt x="8496" y="1080"/>
                      </a:cubicBezTo>
                      <a:cubicBezTo>
                        <a:pt x="8509" y="1099"/>
                        <a:pt x="8522" y="1119"/>
                        <a:pt x="8532" y="1140"/>
                      </a:cubicBezTo>
                      <a:cubicBezTo>
                        <a:pt x="8538" y="1151"/>
                        <a:pt x="8538" y="1165"/>
                        <a:pt x="8544" y="1176"/>
                      </a:cubicBezTo>
                      <a:cubicBezTo>
                        <a:pt x="8577" y="1237"/>
                        <a:pt x="8619" y="1295"/>
                        <a:pt x="8652" y="1356"/>
                      </a:cubicBezTo>
                      <a:cubicBezTo>
                        <a:pt x="8679" y="1406"/>
                        <a:pt x="8696" y="1462"/>
                        <a:pt x="8724" y="1512"/>
                      </a:cubicBezTo>
                      <a:cubicBezTo>
                        <a:pt x="8786" y="1623"/>
                        <a:pt x="8880" y="1720"/>
                        <a:pt x="8964" y="1812"/>
                      </a:cubicBezTo>
                      <a:cubicBezTo>
                        <a:pt x="8995" y="1845"/>
                        <a:pt x="9040" y="1868"/>
                        <a:pt x="9060" y="1908"/>
                      </a:cubicBezTo>
                      <a:cubicBezTo>
                        <a:pt x="9091" y="1970"/>
                        <a:pt x="9140" y="2008"/>
                        <a:pt x="9180" y="2064"/>
                      </a:cubicBezTo>
                      <a:cubicBezTo>
                        <a:pt x="9234" y="2139"/>
                        <a:pt x="9283" y="2217"/>
                        <a:pt x="9336" y="2292"/>
                      </a:cubicBezTo>
                      <a:cubicBezTo>
                        <a:pt x="9377" y="2351"/>
                        <a:pt x="9416" y="2412"/>
                        <a:pt x="9456" y="2472"/>
                      </a:cubicBezTo>
                      <a:cubicBezTo>
                        <a:pt x="9461" y="2479"/>
                        <a:pt x="9448" y="2488"/>
                        <a:pt x="9444" y="2496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30735" name="Freeform 91"/>
              <p:cNvSpPr>
                <a:spLocks/>
              </p:cNvSpPr>
              <p:nvPr/>
            </p:nvSpPr>
            <p:spPr bwMode="auto">
              <a:xfrm>
                <a:off x="2749" y="2583"/>
                <a:ext cx="376" cy="180"/>
              </a:xfrm>
              <a:custGeom>
                <a:avLst/>
                <a:gdLst>
                  <a:gd name="T0" fmla="*/ 60 w 9461"/>
                  <a:gd name="T1" fmla="*/ 2040 h 2496"/>
                  <a:gd name="T2" fmla="*/ 384 w 9461"/>
                  <a:gd name="T3" fmla="*/ 1644 h 2496"/>
                  <a:gd name="T4" fmla="*/ 576 w 9461"/>
                  <a:gd name="T5" fmla="*/ 1380 h 2496"/>
                  <a:gd name="T6" fmla="*/ 864 w 9461"/>
                  <a:gd name="T7" fmla="*/ 1008 h 2496"/>
                  <a:gd name="T8" fmla="*/ 1188 w 9461"/>
                  <a:gd name="T9" fmla="*/ 612 h 2496"/>
                  <a:gd name="T10" fmla="*/ 1416 w 9461"/>
                  <a:gd name="T11" fmla="*/ 336 h 2496"/>
                  <a:gd name="T12" fmla="*/ 1584 w 9461"/>
                  <a:gd name="T13" fmla="*/ 108 h 2496"/>
                  <a:gd name="T14" fmla="*/ 1620 w 9461"/>
                  <a:gd name="T15" fmla="*/ 48 h 2496"/>
                  <a:gd name="T16" fmla="*/ 1728 w 9461"/>
                  <a:gd name="T17" fmla="*/ 156 h 2496"/>
                  <a:gd name="T18" fmla="*/ 2052 w 9461"/>
                  <a:gd name="T19" fmla="*/ 576 h 2496"/>
                  <a:gd name="T20" fmla="*/ 2244 w 9461"/>
                  <a:gd name="T21" fmla="*/ 828 h 2496"/>
                  <a:gd name="T22" fmla="*/ 2544 w 9461"/>
                  <a:gd name="T23" fmla="*/ 1404 h 2496"/>
                  <a:gd name="T24" fmla="*/ 2700 w 9461"/>
                  <a:gd name="T25" fmla="*/ 1668 h 2496"/>
                  <a:gd name="T26" fmla="*/ 2772 w 9461"/>
                  <a:gd name="T27" fmla="*/ 1812 h 2496"/>
                  <a:gd name="T28" fmla="*/ 2964 w 9461"/>
                  <a:gd name="T29" fmla="*/ 2076 h 2496"/>
                  <a:gd name="T30" fmla="*/ 3132 w 9461"/>
                  <a:gd name="T31" fmla="*/ 2316 h 2496"/>
                  <a:gd name="T32" fmla="*/ 3192 w 9461"/>
                  <a:gd name="T33" fmla="*/ 2400 h 2496"/>
                  <a:gd name="T34" fmla="*/ 3528 w 9461"/>
                  <a:gd name="T35" fmla="*/ 1920 h 2496"/>
                  <a:gd name="T36" fmla="*/ 3588 w 9461"/>
                  <a:gd name="T37" fmla="*/ 1836 h 2496"/>
                  <a:gd name="T38" fmla="*/ 3732 w 9461"/>
                  <a:gd name="T39" fmla="*/ 1608 h 2496"/>
                  <a:gd name="T40" fmla="*/ 3804 w 9461"/>
                  <a:gd name="T41" fmla="*/ 1488 h 2496"/>
                  <a:gd name="T42" fmla="*/ 3900 w 9461"/>
                  <a:gd name="T43" fmla="*/ 1332 h 2496"/>
                  <a:gd name="T44" fmla="*/ 4200 w 9461"/>
                  <a:gd name="T45" fmla="*/ 780 h 2496"/>
                  <a:gd name="T46" fmla="*/ 4380 w 9461"/>
                  <a:gd name="T47" fmla="*/ 516 h 2496"/>
                  <a:gd name="T48" fmla="*/ 4548 w 9461"/>
                  <a:gd name="T49" fmla="*/ 216 h 2496"/>
                  <a:gd name="T50" fmla="*/ 4620 w 9461"/>
                  <a:gd name="T51" fmla="*/ 72 h 2496"/>
                  <a:gd name="T52" fmla="*/ 4668 w 9461"/>
                  <a:gd name="T53" fmla="*/ 0 h 2496"/>
                  <a:gd name="T54" fmla="*/ 4668 w 9461"/>
                  <a:gd name="T55" fmla="*/ 12 h 2496"/>
                  <a:gd name="T56" fmla="*/ 5004 w 9461"/>
                  <a:gd name="T57" fmla="*/ 480 h 2496"/>
                  <a:gd name="T58" fmla="*/ 5244 w 9461"/>
                  <a:gd name="T59" fmla="*/ 780 h 2496"/>
                  <a:gd name="T60" fmla="*/ 5484 w 9461"/>
                  <a:gd name="T61" fmla="*/ 1140 h 2496"/>
                  <a:gd name="T62" fmla="*/ 5724 w 9461"/>
                  <a:gd name="T63" fmla="*/ 1572 h 2496"/>
                  <a:gd name="T64" fmla="*/ 5796 w 9461"/>
                  <a:gd name="T65" fmla="*/ 1668 h 2496"/>
                  <a:gd name="T66" fmla="*/ 6108 w 9461"/>
                  <a:gd name="T67" fmla="*/ 2040 h 2496"/>
                  <a:gd name="T68" fmla="*/ 6240 w 9461"/>
                  <a:gd name="T69" fmla="*/ 2232 h 2496"/>
                  <a:gd name="T70" fmla="*/ 6444 w 9461"/>
                  <a:gd name="T71" fmla="*/ 2304 h 2496"/>
                  <a:gd name="T72" fmla="*/ 6720 w 9461"/>
                  <a:gd name="T73" fmla="*/ 1908 h 2496"/>
                  <a:gd name="T74" fmla="*/ 6876 w 9461"/>
                  <a:gd name="T75" fmla="*/ 1656 h 2496"/>
                  <a:gd name="T76" fmla="*/ 7116 w 9461"/>
                  <a:gd name="T77" fmla="*/ 1284 h 2496"/>
                  <a:gd name="T78" fmla="*/ 7236 w 9461"/>
                  <a:gd name="T79" fmla="*/ 1092 h 2496"/>
                  <a:gd name="T80" fmla="*/ 7572 w 9461"/>
                  <a:gd name="T81" fmla="*/ 492 h 2496"/>
                  <a:gd name="T82" fmla="*/ 7740 w 9461"/>
                  <a:gd name="T83" fmla="*/ 48 h 2496"/>
                  <a:gd name="T84" fmla="*/ 8052 w 9461"/>
                  <a:gd name="T85" fmla="*/ 468 h 2496"/>
                  <a:gd name="T86" fmla="*/ 8496 w 9461"/>
                  <a:gd name="T87" fmla="*/ 1080 h 2496"/>
                  <a:gd name="T88" fmla="*/ 8544 w 9461"/>
                  <a:gd name="T89" fmla="*/ 1176 h 2496"/>
                  <a:gd name="T90" fmla="*/ 8724 w 9461"/>
                  <a:gd name="T91" fmla="*/ 1512 h 2496"/>
                  <a:gd name="T92" fmla="*/ 9060 w 9461"/>
                  <a:gd name="T93" fmla="*/ 1908 h 2496"/>
                  <a:gd name="T94" fmla="*/ 9336 w 9461"/>
                  <a:gd name="T95" fmla="*/ 2292 h 2496"/>
                  <a:gd name="T96" fmla="*/ 9444 w 9461"/>
                  <a:gd name="T97" fmla="*/ 2496 h 249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9461"/>
                  <a:gd name="T148" fmla="*/ 0 h 2496"/>
                  <a:gd name="T149" fmla="*/ 9461 w 9461"/>
                  <a:gd name="T150" fmla="*/ 2496 h 249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9461" h="2496">
                    <a:moveTo>
                      <a:pt x="0" y="2196"/>
                    </a:moveTo>
                    <a:cubicBezTo>
                      <a:pt x="20" y="2147"/>
                      <a:pt x="29" y="2083"/>
                      <a:pt x="60" y="2040"/>
                    </a:cubicBezTo>
                    <a:cubicBezTo>
                      <a:pt x="115" y="1963"/>
                      <a:pt x="192" y="1886"/>
                      <a:pt x="252" y="1812"/>
                    </a:cubicBezTo>
                    <a:cubicBezTo>
                      <a:pt x="299" y="1755"/>
                      <a:pt x="333" y="1695"/>
                      <a:pt x="384" y="1644"/>
                    </a:cubicBezTo>
                    <a:cubicBezTo>
                      <a:pt x="408" y="1572"/>
                      <a:pt x="462" y="1506"/>
                      <a:pt x="516" y="1452"/>
                    </a:cubicBezTo>
                    <a:cubicBezTo>
                      <a:pt x="539" y="1383"/>
                      <a:pt x="511" y="1445"/>
                      <a:pt x="576" y="1380"/>
                    </a:cubicBezTo>
                    <a:cubicBezTo>
                      <a:pt x="643" y="1313"/>
                      <a:pt x="676" y="1217"/>
                      <a:pt x="756" y="1164"/>
                    </a:cubicBezTo>
                    <a:cubicBezTo>
                      <a:pt x="775" y="1106"/>
                      <a:pt x="828" y="1059"/>
                      <a:pt x="864" y="1008"/>
                    </a:cubicBezTo>
                    <a:cubicBezTo>
                      <a:pt x="943" y="895"/>
                      <a:pt x="1025" y="786"/>
                      <a:pt x="1116" y="684"/>
                    </a:cubicBezTo>
                    <a:cubicBezTo>
                      <a:pt x="1139" y="659"/>
                      <a:pt x="1169" y="640"/>
                      <a:pt x="1188" y="612"/>
                    </a:cubicBezTo>
                    <a:cubicBezTo>
                      <a:pt x="1234" y="544"/>
                      <a:pt x="1277" y="481"/>
                      <a:pt x="1332" y="420"/>
                    </a:cubicBezTo>
                    <a:cubicBezTo>
                      <a:pt x="1359" y="391"/>
                      <a:pt x="1396" y="370"/>
                      <a:pt x="1416" y="336"/>
                    </a:cubicBezTo>
                    <a:cubicBezTo>
                      <a:pt x="1459" y="264"/>
                      <a:pt x="1433" y="289"/>
                      <a:pt x="1488" y="252"/>
                    </a:cubicBezTo>
                    <a:cubicBezTo>
                      <a:pt x="1520" y="204"/>
                      <a:pt x="1552" y="156"/>
                      <a:pt x="1584" y="108"/>
                    </a:cubicBezTo>
                    <a:cubicBezTo>
                      <a:pt x="1602" y="81"/>
                      <a:pt x="1632" y="46"/>
                      <a:pt x="1632" y="12"/>
                    </a:cubicBezTo>
                    <a:cubicBezTo>
                      <a:pt x="1628" y="24"/>
                      <a:pt x="1612" y="38"/>
                      <a:pt x="1620" y="48"/>
                    </a:cubicBezTo>
                    <a:cubicBezTo>
                      <a:pt x="1633" y="65"/>
                      <a:pt x="1662" y="59"/>
                      <a:pt x="1680" y="72"/>
                    </a:cubicBezTo>
                    <a:cubicBezTo>
                      <a:pt x="1695" y="82"/>
                      <a:pt x="1722" y="145"/>
                      <a:pt x="1728" y="156"/>
                    </a:cubicBezTo>
                    <a:cubicBezTo>
                      <a:pt x="1785" y="252"/>
                      <a:pt x="1855" y="341"/>
                      <a:pt x="1920" y="432"/>
                    </a:cubicBezTo>
                    <a:cubicBezTo>
                      <a:pt x="1957" y="484"/>
                      <a:pt x="1999" y="541"/>
                      <a:pt x="2052" y="576"/>
                    </a:cubicBezTo>
                    <a:cubicBezTo>
                      <a:pt x="2075" y="646"/>
                      <a:pt x="2046" y="582"/>
                      <a:pt x="2100" y="636"/>
                    </a:cubicBezTo>
                    <a:cubicBezTo>
                      <a:pt x="2145" y="681"/>
                      <a:pt x="2214" y="773"/>
                      <a:pt x="2244" y="828"/>
                    </a:cubicBezTo>
                    <a:cubicBezTo>
                      <a:pt x="2334" y="993"/>
                      <a:pt x="2409" y="1161"/>
                      <a:pt x="2508" y="1320"/>
                    </a:cubicBezTo>
                    <a:cubicBezTo>
                      <a:pt x="2570" y="1420"/>
                      <a:pt x="2503" y="1322"/>
                      <a:pt x="2544" y="1404"/>
                    </a:cubicBezTo>
                    <a:cubicBezTo>
                      <a:pt x="2563" y="1443"/>
                      <a:pt x="2641" y="1552"/>
                      <a:pt x="2652" y="1584"/>
                    </a:cubicBezTo>
                    <a:cubicBezTo>
                      <a:pt x="2670" y="1639"/>
                      <a:pt x="2656" y="1610"/>
                      <a:pt x="2700" y="1668"/>
                    </a:cubicBezTo>
                    <a:cubicBezTo>
                      <a:pt x="2724" y="1763"/>
                      <a:pt x="2693" y="1669"/>
                      <a:pt x="2760" y="1776"/>
                    </a:cubicBezTo>
                    <a:cubicBezTo>
                      <a:pt x="2767" y="1787"/>
                      <a:pt x="2765" y="1801"/>
                      <a:pt x="2772" y="1812"/>
                    </a:cubicBezTo>
                    <a:cubicBezTo>
                      <a:pt x="2781" y="1826"/>
                      <a:pt x="2798" y="1834"/>
                      <a:pt x="2808" y="1848"/>
                    </a:cubicBezTo>
                    <a:cubicBezTo>
                      <a:pt x="2858" y="1917"/>
                      <a:pt x="2919" y="2004"/>
                      <a:pt x="2964" y="2076"/>
                    </a:cubicBezTo>
                    <a:cubicBezTo>
                      <a:pt x="3034" y="2188"/>
                      <a:pt x="2946" y="2068"/>
                      <a:pt x="3012" y="2160"/>
                    </a:cubicBezTo>
                    <a:cubicBezTo>
                      <a:pt x="3050" y="2213"/>
                      <a:pt x="3100" y="2260"/>
                      <a:pt x="3132" y="2316"/>
                    </a:cubicBezTo>
                    <a:cubicBezTo>
                      <a:pt x="3141" y="2332"/>
                      <a:pt x="3146" y="2349"/>
                      <a:pt x="3156" y="2364"/>
                    </a:cubicBezTo>
                    <a:cubicBezTo>
                      <a:pt x="3166" y="2378"/>
                      <a:pt x="3192" y="2400"/>
                      <a:pt x="3192" y="2400"/>
                    </a:cubicBezTo>
                    <a:cubicBezTo>
                      <a:pt x="3216" y="2304"/>
                      <a:pt x="3264" y="2204"/>
                      <a:pt x="3348" y="2148"/>
                    </a:cubicBezTo>
                    <a:cubicBezTo>
                      <a:pt x="3391" y="2061"/>
                      <a:pt x="3472" y="1998"/>
                      <a:pt x="3528" y="1920"/>
                    </a:cubicBezTo>
                    <a:cubicBezTo>
                      <a:pt x="3538" y="1905"/>
                      <a:pt x="3542" y="1887"/>
                      <a:pt x="3552" y="1872"/>
                    </a:cubicBezTo>
                    <a:cubicBezTo>
                      <a:pt x="3562" y="1858"/>
                      <a:pt x="3578" y="1849"/>
                      <a:pt x="3588" y="1836"/>
                    </a:cubicBezTo>
                    <a:cubicBezTo>
                      <a:pt x="3618" y="1797"/>
                      <a:pt x="3643" y="1755"/>
                      <a:pt x="3672" y="1716"/>
                    </a:cubicBezTo>
                    <a:cubicBezTo>
                      <a:pt x="3685" y="1677"/>
                      <a:pt x="3719" y="1647"/>
                      <a:pt x="3732" y="1608"/>
                    </a:cubicBezTo>
                    <a:cubicBezTo>
                      <a:pt x="3736" y="1596"/>
                      <a:pt x="3738" y="1583"/>
                      <a:pt x="3744" y="1572"/>
                    </a:cubicBezTo>
                    <a:cubicBezTo>
                      <a:pt x="3766" y="1534"/>
                      <a:pt x="3785" y="1525"/>
                      <a:pt x="3804" y="1488"/>
                    </a:cubicBezTo>
                    <a:cubicBezTo>
                      <a:pt x="3810" y="1477"/>
                      <a:pt x="3810" y="1463"/>
                      <a:pt x="3816" y="1452"/>
                    </a:cubicBezTo>
                    <a:cubicBezTo>
                      <a:pt x="3838" y="1408"/>
                      <a:pt x="3877" y="1375"/>
                      <a:pt x="3900" y="1332"/>
                    </a:cubicBezTo>
                    <a:cubicBezTo>
                      <a:pt x="3976" y="1193"/>
                      <a:pt x="3916" y="1279"/>
                      <a:pt x="3984" y="1188"/>
                    </a:cubicBezTo>
                    <a:cubicBezTo>
                      <a:pt x="4033" y="1041"/>
                      <a:pt x="4118" y="911"/>
                      <a:pt x="4200" y="780"/>
                    </a:cubicBezTo>
                    <a:cubicBezTo>
                      <a:pt x="4236" y="722"/>
                      <a:pt x="4258" y="674"/>
                      <a:pt x="4308" y="624"/>
                    </a:cubicBezTo>
                    <a:cubicBezTo>
                      <a:pt x="4324" y="577"/>
                      <a:pt x="4358" y="559"/>
                      <a:pt x="4380" y="516"/>
                    </a:cubicBezTo>
                    <a:cubicBezTo>
                      <a:pt x="4403" y="470"/>
                      <a:pt x="4414" y="446"/>
                      <a:pt x="4452" y="408"/>
                    </a:cubicBezTo>
                    <a:cubicBezTo>
                      <a:pt x="4475" y="338"/>
                      <a:pt x="4518" y="282"/>
                      <a:pt x="4548" y="216"/>
                    </a:cubicBezTo>
                    <a:cubicBezTo>
                      <a:pt x="4558" y="193"/>
                      <a:pt x="4558" y="165"/>
                      <a:pt x="4572" y="144"/>
                    </a:cubicBezTo>
                    <a:cubicBezTo>
                      <a:pt x="4588" y="120"/>
                      <a:pt x="4611" y="99"/>
                      <a:pt x="4620" y="72"/>
                    </a:cubicBezTo>
                    <a:cubicBezTo>
                      <a:pt x="4624" y="60"/>
                      <a:pt x="4625" y="47"/>
                      <a:pt x="4632" y="36"/>
                    </a:cubicBezTo>
                    <a:cubicBezTo>
                      <a:pt x="4641" y="22"/>
                      <a:pt x="4668" y="0"/>
                      <a:pt x="4668" y="0"/>
                    </a:cubicBezTo>
                    <a:cubicBezTo>
                      <a:pt x="4660" y="16"/>
                      <a:pt x="4644" y="30"/>
                      <a:pt x="4644" y="48"/>
                    </a:cubicBezTo>
                    <a:cubicBezTo>
                      <a:pt x="4644" y="62"/>
                      <a:pt x="4655" y="6"/>
                      <a:pt x="4668" y="12"/>
                    </a:cubicBezTo>
                    <a:cubicBezTo>
                      <a:pt x="4707" y="31"/>
                      <a:pt x="4716" y="84"/>
                      <a:pt x="4740" y="120"/>
                    </a:cubicBezTo>
                    <a:cubicBezTo>
                      <a:pt x="4817" y="235"/>
                      <a:pt x="4892" y="405"/>
                      <a:pt x="5004" y="480"/>
                    </a:cubicBezTo>
                    <a:cubicBezTo>
                      <a:pt x="5066" y="574"/>
                      <a:pt x="5146" y="650"/>
                      <a:pt x="5208" y="744"/>
                    </a:cubicBezTo>
                    <a:cubicBezTo>
                      <a:pt x="5217" y="758"/>
                      <a:pt x="5234" y="766"/>
                      <a:pt x="5244" y="780"/>
                    </a:cubicBezTo>
                    <a:cubicBezTo>
                      <a:pt x="5254" y="795"/>
                      <a:pt x="5258" y="813"/>
                      <a:pt x="5268" y="828"/>
                    </a:cubicBezTo>
                    <a:cubicBezTo>
                      <a:pt x="5338" y="933"/>
                      <a:pt x="5414" y="1035"/>
                      <a:pt x="5484" y="1140"/>
                    </a:cubicBezTo>
                    <a:cubicBezTo>
                      <a:pt x="5514" y="1186"/>
                      <a:pt x="5515" y="1238"/>
                      <a:pt x="5544" y="1284"/>
                    </a:cubicBezTo>
                    <a:cubicBezTo>
                      <a:pt x="5604" y="1380"/>
                      <a:pt x="5664" y="1476"/>
                      <a:pt x="5724" y="1572"/>
                    </a:cubicBezTo>
                    <a:cubicBezTo>
                      <a:pt x="5733" y="1587"/>
                      <a:pt x="5737" y="1606"/>
                      <a:pt x="5748" y="1620"/>
                    </a:cubicBezTo>
                    <a:cubicBezTo>
                      <a:pt x="5762" y="1638"/>
                      <a:pt x="5781" y="1651"/>
                      <a:pt x="5796" y="1668"/>
                    </a:cubicBezTo>
                    <a:cubicBezTo>
                      <a:pt x="5876" y="1762"/>
                      <a:pt x="5716" y="1624"/>
                      <a:pt x="5892" y="1800"/>
                    </a:cubicBezTo>
                    <a:cubicBezTo>
                      <a:pt x="5967" y="1875"/>
                      <a:pt x="6047" y="1954"/>
                      <a:pt x="6108" y="2040"/>
                    </a:cubicBezTo>
                    <a:cubicBezTo>
                      <a:pt x="6196" y="2163"/>
                      <a:pt x="6042" y="1954"/>
                      <a:pt x="6168" y="2136"/>
                    </a:cubicBezTo>
                    <a:cubicBezTo>
                      <a:pt x="6191" y="2169"/>
                      <a:pt x="6240" y="2232"/>
                      <a:pt x="6240" y="2232"/>
                    </a:cubicBezTo>
                    <a:cubicBezTo>
                      <a:pt x="6271" y="2325"/>
                      <a:pt x="6327" y="2403"/>
                      <a:pt x="6396" y="2472"/>
                    </a:cubicBezTo>
                    <a:cubicBezTo>
                      <a:pt x="6404" y="2422"/>
                      <a:pt x="6413" y="2347"/>
                      <a:pt x="6444" y="2304"/>
                    </a:cubicBezTo>
                    <a:cubicBezTo>
                      <a:pt x="6558" y="2145"/>
                      <a:pt x="6430" y="2373"/>
                      <a:pt x="6528" y="2196"/>
                    </a:cubicBezTo>
                    <a:cubicBezTo>
                      <a:pt x="6584" y="2096"/>
                      <a:pt x="6651" y="2000"/>
                      <a:pt x="6720" y="1908"/>
                    </a:cubicBezTo>
                    <a:cubicBezTo>
                      <a:pt x="6738" y="1855"/>
                      <a:pt x="6773" y="1832"/>
                      <a:pt x="6804" y="1788"/>
                    </a:cubicBezTo>
                    <a:cubicBezTo>
                      <a:pt x="6832" y="1748"/>
                      <a:pt x="6850" y="1697"/>
                      <a:pt x="6876" y="1656"/>
                    </a:cubicBezTo>
                    <a:cubicBezTo>
                      <a:pt x="6914" y="1596"/>
                      <a:pt x="6954" y="1533"/>
                      <a:pt x="6996" y="1476"/>
                    </a:cubicBezTo>
                    <a:cubicBezTo>
                      <a:pt x="7019" y="1407"/>
                      <a:pt x="7072" y="1342"/>
                      <a:pt x="7116" y="1284"/>
                    </a:cubicBezTo>
                    <a:cubicBezTo>
                      <a:pt x="7132" y="1236"/>
                      <a:pt x="7128" y="1241"/>
                      <a:pt x="7164" y="1188"/>
                    </a:cubicBezTo>
                    <a:cubicBezTo>
                      <a:pt x="7187" y="1155"/>
                      <a:pt x="7236" y="1092"/>
                      <a:pt x="7236" y="1092"/>
                    </a:cubicBezTo>
                    <a:cubicBezTo>
                      <a:pt x="7266" y="1003"/>
                      <a:pt x="7334" y="925"/>
                      <a:pt x="7392" y="852"/>
                    </a:cubicBezTo>
                    <a:cubicBezTo>
                      <a:pt x="7426" y="718"/>
                      <a:pt x="7517" y="616"/>
                      <a:pt x="7572" y="492"/>
                    </a:cubicBezTo>
                    <a:cubicBezTo>
                      <a:pt x="7614" y="397"/>
                      <a:pt x="7615" y="287"/>
                      <a:pt x="7656" y="192"/>
                    </a:cubicBezTo>
                    <a:cubicBezTo>
                      <a:pt x="7678" y="140"/>
                      <a:pt x="7715" y="98"/>
                      <a:pt x="7740" y="48"/>
                    </a:cubicBezTo>
                    <a:cubicBezTo>
                      <a:pt x="7765" y="124"/>
                      <a:pt x="7824" y="179"/>
                      <a:pt x="7872" y="240"/>
                    </a:cubicBezTo>
                    <a:cubicBezTo>
                      <a:pt x="7932" y="317"/>
                      <a:pt x="7986" y="396"/>
                      <a:pt x="8052" y="468"/>
                    </a:cubicBezTo>
                    <a:cubicBezTo>
                      <a:pt x="8083" y="501"/>
                      <a:pt x="8128" y="524"/>
                      <a:pt x="8148" y="564"/>
                    </a:cubicBezTo>
                    <a:cubicBezTo>
                      <a:pt x="8240" y="749"/>
                      <a:pt x="8382" y="909"/>
                      <a:pt x="8496" y="1080"/>
                    </a:cubicBezTo>
                    <a:cubicBezTo>
                      <a:pt x="8509" y="1099"/>
                      <a:pt x="8522" y="1119"/>
                      <a:pt x="8532" y="1140"/>
                    </a:cubicBezTo>
                    <a:cubicBezTo>
                      <a:pt x="8538" y="1151"/>
                      <a:pt x="8538" y="1165"/>
                      <a:pt x="8544" y="1176"/>
                    </a:cubicBezTo>
                    <a:cubicBezTo>
                      <a:pt x="8577" y="1237"/>
                      <a:pt x="8619" y="1295"/>
                      <a:pt x="8652" y="1356"/>
                    </a:cubicBezTo>
                    <a:cubicBezTo>
                      <a:pt x="8679" y="1406"/>
                      <a:pt x="8696" y="1462"/>
                      <a:pt x="8724" y="1512"/>
                    </a:cubicBezTo>
                    <a:cubicBezTo>
                      <a:pt x="8786" y="1623"/>
                      <a:pt x="8880" y="1720"/>
                      <a:pt x="8964" y="1812"/>
                    </a:cubicBezTo>
                    <a:cubicBezTo>
                      <a:pt x="8995" y="1845"/>
                      <a:pt x="9040" y="1868"/>
                      <a:pt x="9060" y="1908"/>
                    </a:cubicBezTo>
                    <a:cubicBezTo>
                      <a:pt x="9091" y="1970"/>
                      <a:pt x="9140" y="2008"/>
                      <a:pt x="9180" y="2064"/>
                    </a:cubicBezTo>
                    <a:cubicBezTo>
                      <a:pt x="9234" y="2139"/>
                      <a:pt x="9283" y="2217"/>
                      <a:pt x="9336" y="2292"/>
                    </a:cubicBezTo>
                    <a:cubicBezTo>
                      <a:pt x="9377" y="2351"/>
                      <a:pt x="9416" y="2412"/>
                      <a:pt x="9456" y="2472"/>
                    </a:cubicBezTo>
                    <a:cubicBezTo>
                      <a:pt x="9461" y="2479"/>
                      <a:pt x="9448" y="2488"/>
                      <a:pt x="9444" y="2496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30736" name="Group 92"/>
              <p:cNvGrpSpPr>
                <a:grpSpLocks/>
              </p:cNvGrpSpPr>
              <p:nvPr/>
            </p:nvGrpSpPr>
            <p:grpSpPr bwMode="auto">
              <a:xfrm>
                <a:off x="1837" y="2583"/>
                <a:ext cx="756" cy="180"/>
                <a:chOff x="6537" y="1674"/>
                <a:chExt cx="763" cy="197"/>
              </a:xfrm>
            </p:grpSpPr>
            <p:sp>
              <p:nvSpPr>
                <p:cNvPr id="30800" name="Freeform 93"/>
                <p:cNvSpPr>
                  <a:spLocks/>
                </p:cNvSpPr>
                <p:nvPr/>
              </p:nvSpPr>
              <p:spPr bwMode="auto">
                <a:xfrm>
                  <a:off x="6537" y="1674"/>
                  <a:ext cx="379" cy="197"/>
                </a:xfrm>
                <a:custGeom>
                  <a:avLst/>
                  <a:gdLst>
                    <a:gd name="T0" fmla="*/ 60 w 9461"/>
                    <a:gd name="T1" fmla="*/ 2040 h 2496"/>
                    <a:gd name="T2" fmla="*/ 384 w 9461"/>
                    <a:gd name="T3" fmla="*/ 1644 h 2496"/>
                    <a:gd name="T4" fmla="*/ 576 w 9461"/>
                    <a:gd name="T5" fmla="*/ 1380 h 2496"/>
                    <a:gd name="T6" fmla="*/ 864 w 9461"/>
                    <a:gd name="T7" fmla="*/ 1008 h 2496"/>
                    <a:gd name="T8" fmla="*/ 1188 w 9461"/>
                    <a:gd name="T9" fmla="*/ 612 h 2496"/>
                    <a:gd name="T10" fmla="*/ 1416 w 9461"/>
                    <a:gd name="T11" fmla="*/ 336 h 2496"/>
                    <a:gd name="T12" fmla="*/ 1584 w 9461"/>
                    <a:gd name="T13" fmla="*/ 108 h 2496"/>
                    <a:gd name="T14" fmla="*/ 1620 w 9461"/>
                    <a:gd name="T15" fmla="*/ 48 h 2496"/>
                    <a:gd name="T16" fmla="*/ 1728 w 9461"/>
                    <a:gd name="T17" fmla="*/ 156 h 2496"/>
                    <a:gd name="T18" fmla="*/ 2052 w 9461"/>
                    <a:gd name="T19" fmla="*/ 576 h 2496"/>
                    <a:gd name="T20" fmla="*/ 2244 w 9461"/>
                    <a:gd name="T21" fmla="*/ 828 h 2496"/>
                    <a:gd name="T22" fmla="*/ 2544 w 9461"/>
                    <a:gd name="T23" fmla="*/ 1404 h 2496"/>
                    <a:gd name="T24" fmla="*/ 2700 w 9461"/>
                    <a:gd name="T25" fmla="*/ 1668 h 2496"/>
                    <a:gd name="T26" fmla="*/ 2772 w 9461"/>
                    <a:gd name="T27" fmla="*/ 1812 h 2496"/>
                    <a:gd name="T28" fmla="*/ 2964 w 9461"/>
                    <a:gd name="T29" fmla="*/ 2076 h 2496"/>
                    <a:gd name="T30" fmla="*/ 3132 w 9461"/>
                    <a:gd name="T31" fmla="*/ 2316 h 2496"/>
                    <a:gd name="T32" fmla="*/ 3192 w 9461"/>
                    <a:gd name="T33" fmla="*/ 2400 h 2496"/>
                    <a:gd name="T34" fmla="*/ 3528 w 9461"/>
                    <a:gd name="T35" fmla="*/ 1920 h 2496"/>
                    <a:gd name="T36" fmla="*/ 3588 w 9461"/>
                    <a:gd name="T37" fmla="*/ 1836 h 2496"/>
                    <a:gd name="T38" fmla="*/ 3732 w 9461"/>
                    <a:gd name="T39" fmla="*/ 1608 h 2496"/>
                    <a:gd name="T40" fmla="*/ 3804 w 9461"/>
                    <a:gd name="T41" fmla="*/ 1488 h 2496"/>
                    <a:gd name="T42" fmla="*/ 3900 w 9461"/>
                    <a:gd name="T43" fmla="*/ 1332 h 2496"/>
                    <a:gd name="T44" fmla="*/ 4200 w 9461"/>
                    <a:gd name="T45" fmla="*/ 780 h 2496"/>
                    <a:gd name="T46" fmla="*/ 4380 w 9461"/>
                    <a:gd name="T47" fmla="*/ 516 h 2496"/>
                    <a:gd name="T48" fmla="*/ 4548 w 9461"/>
                    <a:gd name="T49" fmla="*/ 216 h 2496"/>
                    <a:gd name="T50" fmla="*/ 4620 w 9461"/>
                    <a:gd name="T51" fmla="*/ 72 h 2496"/>
                    <a:gd name="T52" fmla="*/ 4668 w 9461"/>
                    <a:gd name="T53" fmla="*/ 0 h 2496"/>
                    <a:gd name="T54" fmla="*/ 4668 w 9461"/>
                    <a:gd name="T55" fmla="*/ 12 h 2496"/>
                    <a:gd name="T56" fmla="*/ 5004 w 9461"/>
                    <a:gd name="T57" fmla="*/ 480 h 2496"/>
                    <a:gd name="T58" fmla="*/ 5244 w 9461"/>
                    <a:gd name="T59" fmla="*/ 780 h 2496"/>
                    <a:gd name="T60" fmla="*/ 5484 w 9461"/>
                    <a:gd name="T61" fmla="*/ 1140 h 2496"/>
                    <a:gd name="T62" fmla="*/ 5724 w 9461"/>
                    <a:gd name="T63" fmla="*/ 1572 h 2496"/>
                    <a:gd name="T64" fmla="*/ 5796 w 9461"/>
                    <a:gd name="T65" fmla="*/ 1668 h 2496"/>
                    <a:gd name="T66" fmla="*/ 6108 w 9461"/>
                    <a:gd name="T67" fmla="*/ 2040 h 2496"/>
                    <a:gd name="T68" fmla="*/ 6240 w 9461"/>
                    <a:gd name="T69" fmla="*/ 2232 h 2496"/>
                    <a:gd name="T70" fmla="*/ 6444 w 9461"/>
                    <a:gd name="T71" fmla="*/ 2304 h 2496"/>
                    <a:gd name="T72" fmla="*/ 6720 w 9461"/>
                    <a:gd name="T73" fmla="*/ 1908 h 2496"/>
                    <a:gd name="T74" fmla="*/ 6876 w 9461"/>
                    <a:gd name="T75" fmla="*/ 1656 h 2496"/>
                    <a:gd name="T76" fmla="*/ 7116 w 9461"/>
                    <a:gd name="T77" fmla="*/ 1284 h 2496"/>
                    <a:gd name="T78" fmla="*/ 7236 w 9461"/>
                    <a:gd name="T79" fmla="*/ 1092 h 2496"/>
                    <a:gd name="T80" fmla="*/ 7572 w 9461"/>
                    <a:gd name="T81" fmla="*/ 492 h 2496"/>
                    <a:gd name="T82" fmla="*/ 7740 w 9461"/>
                    <a:gd name="T83" fmla="*/ 48 h 2496"/>
                    <a:gd name="T84" fmla="*/ 8052 w 9461"/>
                    <a:gd name="T85" fmla="*/ 468 h 2496"/>
                    <a:gd name="T86" fmla="*/ 8496 w 9461"/>
                    <a:gd name="T87" fmla="*/ 1080 h 2496"/>
                    <a:gd name="T88" fmla="*/ 8544 w 9461"/>
                    <a:gd name="T89" fmla="*/ 1176 h 2496"/>
                    <a:gd name="T90" fmla="*/ 8724 w 9461"/>
                    <a:gd name="T91" fmla="*/ 1512 h 2496"/>
                    <a:gd name="T92" fmla="*/ 9060 w 9461"/>
                    <a:gd name="T93" fmla="*/ 1908 h 2496"/>
                    <a:gd name="T94" fmla="*/ 9336 w 9461"/>
                    <a:gd name="T95" fmla="*/ 2292 h 2496"/>
                    <a:gd name="T96" fmla="*/ 9444 w 9461"/>
                    <a:gd name="T97" fmla="*/ 2496 h 249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9461"/>
                    <a:gd name="T148" fmla="*/ 0 h 2496"/>
                    <a:gd name="T149" fmla="*/ 9461 w 9461"/>
                    <a:gd name="T150" fmla="*/ 2496 h 249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9461" h="2496">
                      <a:moveTo>
                        <a:pt x="0" y="2196"/>
                      </a:moveTo>
                      <a:cubicBezTo>
                        <a:pt x="20" y="2147"/>
                        <a:pt x="29" y="2083"/>
                        <a:pt x="60" y="2040"/>
                      </a:cubicBezTo>
                      <a:cubicBezTo>
                        <a:pt x="115" y="1963"/>
                        <a:pt x="192" y="1886"/>
                        <a:pt x="252" y="1812"/>
                      </a:cubicBezTo>
                      <a:cubicBezTo>
                        <a:pt x="299" y="1755"/>
                        <a:pt x="333" y="1695"/>
                        <a:pt x="384" y="1644"/>
                      </a:cubicBezTo>
                      <a:cubicBezTo>
                        <a:pt x="408" y="1572"/>
                        <a:pt x="462" y="1506"/>
                        <a:pt x="516" y="1452"/>
                      </a:cubicBezTo>
                      <a:cubicBezTo>
                        <a:pt x="539" y="1383"/>
                        <a:pt x="511" y="1445"/>
                        <a:pt x="576" y="1380"/>
                      </a:cubicBezTo>
                      <a:cubicBezTo>
                        <a:pt x="643" y="1313"/>
                        <a:pt x="676" y="1217"/>
                        <a:pt x="756" y="1164"/>
                      </a:cubicBezTo>
                      <a:cubicBezTo>
                        <a:pt x="775" y="1106"/>
                        <a:pt x="828" y="1059"/>
                        <a:pt x="864" y="1008"/>
                      </a:cubicBezTo>
                      <a:cubicBezTo>
                        <a:pt x="943" y="895"/>
                        <a:pt x="1025" y="786"/>
                        <a:pt x="1116" y="684"/>
                      </a:cubicBezTo>
                      <a:cubicBezTo>
                        <a:pt x="1139" y="659"/>
                        <a:pt x="1169" y="640"/>
                        <a:pt x="1188" y="612"/>
                      </a:cubicBezTo>
                      <a:cubicBezTo>
                        <a:pt x="1234" y="544"/>
                        <a:pt x="1277" y="481"/>
                        <a:pt x="1332" y="420"/>
                      </a:cubicBezTo>
                      <a:cubicBezTo>
                        <a:pt x="1359" y="391"/>
                        <a:pt x="1396" y="370"/>
                        <a:pt x="1416" y="336"/>
                      </a:cubicBezTo>
                      <a:cubicBezTo>
                        <a:pt x="1459" y="264"/>
                        <a:pt x="1433" y="289"/>
                        <a:pt x="1488" y="252"/>
                      </a:cubicBezTo>
                      <a:cubicBezTo>
                        <a:pt x="1520" y="204"/>
                        <a:pt x="1552" y="156"/>
                        <a:pt x="1584" y="108"/>
                      </a:cubicBezTo>
                      <a:cubicBezTo>
                        <a:pt x="1602" y="81"/>
                        <a:pt x="1632" y="46"/>
                        <a:pt x="1632" y="12"/>
                      </a:cubicBezTo>
                      <a:cubicBezTo>
                        <a:pt x="1628" y="24"/>
                        <a:pt x="1612" y="38"/>
                        <a:pt x="1620" y="48"/>
                      </a:cubicBezTo>
                      <a:cubicBezTo>
                        <a:pt x="1633" y="65"/>
                        <a:pt x="1662" y="59"/>
                        <a:pt x="1680" y="72"/>
                      </a:cubicBezTo>
                      <a:cubicBezTo>
                        <a:pt x="1695" y="82"/>
                        <a:pt x="1722" y="145"/>
                        <a:pt x="1728" y="156"/>
                      </a:cubicBezTo>
                      <a:cubicBezTo>
                        <a:pt x="1785" y="252"/>
                        <a:pt x="1855" y="341"/>
                        <a:pt x="1920" y="432"/>
                      </a:cubicBezTo>
                      <a:cubicBezTo>
                        <a:pt x="1957" y="484"/>
                        <a:pt x="1999" y="541"/>
                        <a:pt x="2052" y="576"/>
                      </a:cubicBezTo>
                      <a:cubicBezTo>
                        <a:pt x="2075" y="646"/>
                        <a:pt x="2046" y="582"/>
                        <a:pt x="2100" y="636"/>
                      </a:cubicBezTo>
                      <a:cubicBezTo>
                        <a:pt x="2145" y="681"/>
                        <a:pt x="2214" y="773"/>
                        <a:pt x="2244" y="828"/>
                      </a:cubicBezTo>
                      <a:cubicBezTo>
                        <a:pt x="2334" y="993"/>
                        <a:pt x="2409" y="1161"/>
                        <a:pt x="2508" y="1320"/>
                      </a:cubicBezTo>
                      <a:cubicBezTo>
                        <a:pt x="2570" y="1420"/>
                        <a:pt x="2503" y="1322"/>
                        <a:pt x="2544" y="1404"/>
                      </a:cubicBezTo>
                      <a:cubicBezTo>
                        <a:pt x="2563" y="1443"/>
                        <a:pt x="2641" y="1552"/>
                        <a:pt x="2652" y="1584"/>
                      </a:cubicBezTo>
                      <a:cubicBezTo>
                        <a:pt x="2670" y="1639"/>
                        <a:pt x="2656" y="1610"/>
                        <a:pt x="2700" y="1668"/>
                      </a:cubicBezTo>
                      <a:cubicBezTo>
                        <a:pt x="2724" y="1763"/>
                        <a:pt x="2693" y="1669"/>
                        <a:pt x="2760" y="1776"/>
                      </a:cubicBezTo>
                      <a:cubicBezTo>
                        <a:pt x="2767" y="1787"/>
                        <a:pt x="2765" y="1801"/>
                        <a:pt x="2772" y="1812"/>
                      </a:cubicBezTo>
                      <a:cubicBezTo>
                        <a:pt x="2781" y="1826"/>
                        <a:pt x="2798" y="1834"/>
                        <a:pt x="2808" y="1848"/>
                      </a:cubicBezTo>
                      <a:cubicBezTo>
                        <a:pt x="2858" y="1917"/>
                        <a:pt x="2919" y="2004"/>
                        <a:pt x="2964" y="2076"/>
                      </a:cubicBezTo>
                      <a:cubicBezTo>
                        <a:pt x="3034" y="2188"/>
                        <a:pt x="2946" y="2068"/>
                        <a:pt x="3012" y="2160"/>
                      </a:cubicBezTo>
                      <a:cubicBezTo>
                        <a:pt x="3050" y="2213"/>
                        <a:pt x="3100" y="2260"/>
                        <a:pt x="3132" y="2316"/>
                      </a:cubicBezTo>
                      <a:cubicBezTo>
                        <a:pt x="3141" y="2332"/>
                        <a:pt x="3146" y="2349"/>
                        <a:pt x="3156" y="2364"/>
                      </a:cubicBezTo>
                      <a:cubicBezTo>
                        <a:pt x="3166" y="2378"/>
                        <a:pt x="3192" y="2400"/>
                        <a:pt x="3192" y="2400"/>
                      </a:cubicBezTo>
                      <a:cubicBezTo>
                        <a:pt x="3216" y="2304"/>
                        <a:pt x="3264" y="2204"/>
                        <a:pt x="3348" y="2148"/>
                      </a:cubicBezTo>
                      <a:cubicBezTo>
                        <a:pt x="3391" y="2061"/>
                        <a:pt x="3472" y="1998"/>
                        <a:pt x="3528" y="1920"/>
                      </a:cubicBezTo>
                      <a:cubicBezTo>
                        <a:pt x="3538" y="1905"/>
                        <a:pt x="3542" y="1887"/>
                        <a:pt x="3552" y="1872"/>
                      </a:cubicBezTo>
                      <a:cubicBezTo>
                        <a:pt x="3562" y="1858"/>
                        <a:pt x="3578" y="1849"/>
                        <a:pt x="3588" y="1836"/>
                      </a:cubicBezTo>
                      <a:cubicBezTo>
                        <a:pt x="3618" y="1797"/>
                        <a:pt x="3643" y="1755"/>
                        <a:pt x="3672" y="1716"/>
                      </a:cubicBezTo>
                      <a:cubicBezTo>
                        <a:pt x="3685" y="1677"/>
                        <a:pt x="3719" y="1647"/>
                        <a:pt x="3732" y="1608"/>
                      </a:cubicBezTo>
                      <a:cubicBezTo>
                        <a:pt x="3736" y="1596"/>
                        <a:pt x="3738" y="1583"/>
                        <a:pt x="3744" y="1572"/>
                      </a:cubicBezTo>
                      <a:cubicBezTo>
                        <a:pt x="3766" y="1534"/>
                        <a:pt x="3785" y="1525"/>
                        <a:pt x="3804" y="1488"/>
                      </a:cubicBezTo>
                      <a:cubicBezTo>
                        <a:pt x="3810" y="1477"/>
                        <a:pt x="3810" y="1463"/>
                        <a:pt x="3816" y="1452"/>
                      </a:cubicBezTo>
                      <a:cubicBezTo>
                        <a:pt x="3838" y="1408"/>
                        <a:pt x="3877" y="1375"/>
                        <a:pt x="3900" y="1332"/>
                      </a:cubicBezTo>
                      <a:cubicBezTo>
                        <a:pt x="3976" y="1193"/>
                        <a:pt x="3916" y="1279"/>
                        <a:pt x="3984" y="1188"/>
                      </a:cubicBezTo>
                      <a:cubicBezTo>
                        <a:pt x="4033" y="1041"/>
                        <a:pt x="4118" y="911"/>
                        <a:pt x="4200" y="780"/>
                      </a:cubicBezTo>
                      <a:cubicBezTo>
                        <a:pt x="4236" y="722"/>
                        <a:pt x="4258" y="674"/>
                        <a:pt x="4308" y="624"/>
                      </a:cubicBezTo>
                      <a:cubicBezTo>
                        <a:pt x="4324" y="577"/>
                        <a:pt x="4358" y="559"/>
                        <a:pt x="4380" y="516"/>
                      </a:cubicBezTo>
                      <a:cubicBezTo>
                        <a:pt x="4403" y="470"/>
                        <a:pt x="4414" y="446"/>
                        <a:pt x="4452" y="408"/>
                      </a:cubicBezTo>
                      <a:cubicBezTo>
                        <a:pt x="4475" y="338"/>
                        <a:pt x="4518" y="282"/>
                        <a:pt x="4548" y="216"/>
                      </a:cubicBezTo>
                      <a:cubicBezTo>
                        <a:pt x="4558" y="193"/>
                        <a:pt x="4558" y="165"/>
                        <a:pt x="4572" y="144"/>
                      </a:cubicBezTo>
                      <a:cubicBezTo>
                        <a:pt x="4588" y="120"/>
                        <a:pt x="4611" y="99"/>
                        <a:pt x="4620" y="72"/>
                      </a:cubicBezTo>
                      <a:cubicBezTo>
                        <a:pt x="4624" y="60"/>
                        <a:pt x="4625" y="47"/>
                        <a:pt x="4632" y="36"/>
                      </a:cubicBezTo>
                      <a:cubicBezTo>
                        <a:pt x="4641" y="22"/>
                        <a:pt x="4668" y="0"/>
                        <a:pt x="4668" y="0"/>
                      </a:cubicBezTo>
                      <a:cubicBezTo>
                        <a:pt x="4660" y="16"/>
                        <a:pt x="4644" y="30"/>
                        <a:pt x="4644" y="48"/>
                      </a:cubicBezTo>
                      <a:cubicBezTo>
                        <a:pt x="4644" y="62"/>
                        <a:pt x="4655" y="6"/>
                        <a:pt x="4668" y="12"/>
                      </a:cubicBezTo>
                      <a:cubicBezTo>
                        <a:pt x="4707" y="31"/>
                        <a:pt x="4716" y="84"/>
                        <a:pt x="4740" y="120"/>
                      </a:cubicBezTo>
                      <a:cubicBezTo>
                        <a:pt x="4817" y="235"/>
                        <a:pt x="4892" y="405"/>
                        <a:pt x="5004" y="480"/>
                      </a:cubicBezTo>
                      <a:cubicBezTo>
                        <a:pt x="5066" y="574"/>
                        <a:pt x="5146" y="650"/>
                        <a:pt x="5208" y="744"/>
                      </a:cubicBezTo>
                      <a:cubicBezTo>
                        <a:pt x="5217" y="758"/>
                        <a:pt x="5234" y="766"/>
                        <a:pt x="5244" y="780"/>
                      </a:cubicBezTo>
                      <a:cubicBezTo>
                        <a:pt x="5254" y="795"/>
                        <a:pt x="5258" y="813"/>
                        <a:pt x="5268" y="828"/>
                      </a:cubicBezTo>
                      <a:cubicBezTo>
                        <a:pt x="5338" y="933"/>
                        <a:pt x="5414" y="1035"/>
                        <a:pt x="5484" y="1140"/>
                      </a:cubicBezTo>
                      <a:cubicBezTo>
                        <a:pt x="5514" y="1186"/>
                        <a:pt x="5515" y="1238"/>
                        <a:pt x="5544" y="1284"/>
                      </a:cubicBezTo>
                      <a:cubicBezTo>
                        <a:pt x="5604" y="1380"/>
                        <a:pt x="5664" y="1476"/>
                        <a:pt x="5724" y="1572"/>
                      </a:cubicBezTo>
                      <a:cubicBezTo>
                        <a:pt x="5733" y="1587"/>
                        <a:pt x="5737" y="1606"/>
                        <a:pt x="5748" y="1620"/>
                      </a:cubicBezTo>
                      <a:cubicBezTo>
                        <a:pt x="5762" y="1638"/>
                        <a:pt x="5781" y="1651"/>
                        <a:pt x="5796" y="1668"/>
                      </a:cubicBezTo>
                      <a:cubicBezTo>
                        <a:pt x="5876" y="1762"/>
                        <a:pt x="5716" y="1624"/>
                        <a:pt x="5892" y="1800"/>
                      </a:cubicBezTo>
                      <a:cubicBezTo>
                        <a:pt x="5967" y="1875"/>
                        <a:pt x="6047" y="1954"/>
                        <a:pt x="6108" y="2040"/>
                      </a:cubicBezTo>
                      <a:cubicBezTo>
                        <a:pt x="6196" y="2163"/>
                        <a:pt x="6042" y="1954"/>
                        <a:pt x="6168" y="2136"/>
                      </a:cubicBezTo>
                      <a:cubicBezTo>
                        <a:pt x="6191" y="2169"/>
                        <a:pt x="6240" y="2232"/>
                        <a:pt x="6240" y="2232"/>
                      </a:cubicBezTo>
                      <a:cubicBezTo>
                        <a:pt x="6271" y="2325"/>
                        <a:pt x="6327" y="2403"/>
                        <a:pt x="6396" y="2472"/>
                      </a:cubicBezTo>
                      <a:cubicBezTo>
                        <a:pt x="6404" y="2422"/>
                        <a:pt x="6413" y="2347"/>
                        <a:pt x="6444" y="2304"/>
                      </a:cubicBezTo>
                      <a:cubicBezTo>
                        <a:pt x="6558" y="2145"/>
                        <a:pt x="6430" y="2373"/>
                        <a:pt x="6528" y="2196"/>
                      </a:cubicBezTo>
                      <a:cubicBezTo>
                        <a:pt x="6584" y="2096"/>
                        <a:pt x="6651" y="2000"/>
                        <a:pt x="6720" y="1908"/>
                      </a:cubicBezTo>
                      <a:cubicBezTo>
                        <a:pt x="6738" y="1855"/>
                        <a:pt x="6773" y="1832"/>
                        <a:pt x="6804" y="1788"/>
                      </a:cubicBezTo>
                      <a:cubicBezTo>
                        <a:pt x="6832" y="1748"/>
                        <a:pt x="6850" y="1697"/>
                        <a:pt x="6876" y="1656"/>
                      </a:cubicBezTo>
                      <a:cubicBezTo>
                        <a:pt x="6914" y="1596"/>
                        <a:pt x="6954" y="1533"/>
                        <a:pt x="6996" y="1476"/>
                      </a:cubicBezTo>
                      <a:cubicBezTo>
                        <a:pt x="7019" y="1407"/>
                        <a:pt x="7072" y="1342"/>
                        <a:pt x="7116" y="1284"/>
                      </a:cubicBezTo>
                      <a:cubicBezTo>
                        <a:pt x="7132" y="1236"/>
                        <a:pt x="7128" y="1241"/>
                        <a:pt x="7164" y="1188"/>
                      </a:cubicBezTo>
                      <a:cubicBezTo>
                        <a:pt x="7187" y="1155"/>
                        <a:pt x="7236" y="1092"/>
                        <a:pt x="7236" y="1092"/>
                      </a:cubicBezTo>
                      <a:cubicBezTo>
                        <a:pt x="7266" y="1003"/>
                        <a:pt x="7334" y="925"/>
                        <a:pt x="7392" y="852"/>
                      </a:cubicBezTo>
                      <a:cubicBezTo>
                        <a:pt x="7426" y="718"/>
                        <a:pt x="7517" y="616"/>
                        <a:pt x="7572" y="492"/>
                      </a:cubicBezTo>
                      <a:cubicBezTo>
                        <a:pt x="7614" y="397"/>
                        <a:pt x="7615" y="287"/>
                        <a:pt x="7656" y="192"/>
                      </a:cubicBezTo>
                      <a:cubicBezTo>
                        <a:pt x="7678" y="140"/>
                        <a:pt x="7715" y="98"/>
                        <a:pt x="7740" y="48"/>
                      </a:cubicBezTo>
                      <a:cubicBezTo>
                        <a:pt x="7765" y="124"/>
                        <a:pt x="7824" y="179"/>
                        <a:pt x="7872" y="240"/>
                      </a:cubicBezTo>
                      <a:cubicBezTo>
                        <a:pt x="7932" y="317"/>
                        <a:pt x="7986" y="396"/>
                        <a:pt x="8052" y="468"/>
                      </a:cubicBezTo>
                      <a:cubicBezTo>
                        <a:pt x="8083" y="501"/>
                        <a:pt x="8128" y="524"/>
                        <a:pt x="8148" y="564"/>
                      </a:cubicBezTo>
                      <a:cubicBezTo>
                        <a:pt x="8240" y="749"/>
                        <a:pt x="8382" y="909"/>
                        <a:pt x="8496" y="1080"/>
                      </a:cubicBezTo>
                      <a:cubicBezTo>
                        <a:pt x="8509" y="1099"/>
                        <a:pt x="8522" y="1119"/>
                        <a:pt x="8532" y="1140"/>
                      </a:cubicBezTo>
                      <a:cubicBezTo>
                        <a:pt x="8538" y="1151"/>
                        <a:pt x="8538" y="1165"/>
                        <a:pt x="8544" y="1176"/>
                      </a:cubicBezTo>
                      <a:cubicBezTo>
                        <a:pt x="8577" y="1237"/>
                        <a:pt x="8619" y="1295"/>
                        <a:pt x="8652" y="1356"/>
                      </a:cubicBezTo>
                      <a:cubicBezTo>
                        <a:pt x="8679" y="1406"/>
                        <a:pt x="8696" y="1462"/>
                        <a:pt x="8724" y="1512"/>
                      </a:cubicBezTo>
                      <a:cubicBezTo>
                        <a:pt x="8786" y="1623"/>
                        <a:pt x="8880" y="1720"/>
                        <a:pt x="8964" y="1812"/>
                      </a:cubicBezTo>
                      <a:cubicBezTo>
                        <a:pt x="8995" y="1845"/>
                        <a:pt x="9040" y="1868"/>
                        <a:pt x="9060" y="1908"/>
                      </a:cubicBezTo>
                      <a:cubicBezTo>
                        <a:pt x="9091" y="1970"/>
                        <a:pt x="9140" y="2008"/>
                        <a:pt x="9180" y="2064"/>
                      </a:cubicBezTo>
                      <a:cubicBezTo>
                        <a:pt x="9234" y="2139"/>
                        <a:pt x="9283" y="2217"/>
                        <a:pt x="9336" y="2292"/>
                      </a:cubicBezTo>
                      <a:cubicBezTo>
                        <a:pt x="9377" y="2351"/>
                        <a:pt x="9416" y="2412"/>
                        <a:pt x="9456" y="2472"/>
                      </a:cubicBezTo>
                      <a:cubicBezTo>
                        <a:pt x="9461" y="2479"/>
                        <a:pt x="9448" y="2488"/>
                        <a:pt x="9444" y="2496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0801" name="Freeform 94"/>
                <p:cNvSpPr>
                  <a:spLocks/>
                </p:cNvSpPr>
                <p:nvPr/>
              </p:nvSpPr>
              <p:spPr bwMode="auto">
                <a:xfrm>
                  <a:off x="6921" y="1674"/>
                  <a:ext cx="379" cy="197"/>
                </a:xfrm>
                <a:custGeom>
                  <a:avLst/>
                  <a:gdLst>
                    <a:gd name="T0" fmla="*/ 60 w 9461"/>
                    <a:gd name="T1" fmla="*/ 2040 h 2496"/>
                    <a:gd name="T2" fmla="*/ 384 w 9461"/>
                    <a:gd name="T3" fmla="*/ 1644 h 2496"/>
                    <a:gd name="T4" fmla="*/ 576 w 9461"/>
                    <a:gd name="T5" fmla="*/ 1380 h 2496"/>
                    <a:gd name="T6" fmla="*/ 864 w 9461"/>
                    <a:gd name="T7" fmla="*/ 1008 h 2496"/>
                    <a:gd name="T8" fmla="*/ 1188 w 9461"/>
                    <a:gd name="T9" fmla="*/ 612 h 2496"/>
                    <a:gd name="T10" fmla="*/ 1416 w 9461"/>
                    <a:gd name="T11" fmla="*/ 336 h 2496"/>
                    <a:gd name="T12" fmla="*/ 1584 w 9461"/>
                    <a:gd name="T13" fmla="*/ 108 h 2496"/>
                    <a:gd name="T14" fmla="*/ 1620 w 9461"/>
                    <a:gd name="T15" fmla="*/ 48 h 2496"/>
                    <a:gd name="T16" fmla="*/ 1728 w 9461"/>
                    <a:gd name="T17" fmla="*/ 156 h 2496"/>
                    <a:gd name="T18" fmla="*/ 2052 w 9461"/>
                    <a:gd name="T19" fmla="*/ 576 h 2496"/>
                    <a:gd name="T20" fmla="*/ 2244 w 9461"/>
                    <a:gd name="T21" fmla="*/ 828 h 2496"/>
                    <a:gd name="T22" fmla="*/ 2544 w 9461"/>
                    <a:gd name="T23" fmla="*/ 1404 h 2496"/>
                    <a:gd name="T24" fmla="*/ 2700 w 9461"/>
                    <a:gd name="T25" fmla="*/ 1668 h 2496"/>
                    <a:gd name="T26" fmla="*/ 2772 w 9461"/>
                    <a:gd name="T27" fmla="*/ 1812 h 2496"/>
                    <a:gd name="T28" fmla="*/ 2964 w 9461"/>
                    <a:gd name="T29" fmla="*/ 2076 h 2496"/>
                    <a:gd name="T30" fmla="*/ 3132 w 9461"/>
                    <a:gd name="T31" fmla="*/ 2316 h 2496"/>
                    <a:gd name="T32" fmla="*/ 3192 w 9461"/>
                    <a:gd name="T33" fmla="*/ 2400 h 2496"/>
                    <a:gd name="T34" fmla="*/ 3528 w 9461"/>
                    <a:gd name="T35" fmla="*/ 1920 h 2496"/>
                    <a:gd name="T36" fmla="*/ 3588 w 9461"/>
                    <a:gd name="T37" fmla="*/ 1836 h 2496"/>
                    <a:gd name="T38" fmla="*/ 3732 w 9461"/>
                    <a:gd name="T39" fmla="*/ 1608 h 2496"/>
                    <a:gd name="T40" fmla="*/ 3804 w 9461"/>
                    <a:gd name="T41" fmla="*/ 1488 h 2496"/>
                    <a:gd name="T42" fmla="*/ 3900 w 9461"/>
                    <a:gd name="T43" fmla="*/ 1332 h 2496"/>
                    <a:gd name="T44" fmla="*/ 4200 w 9461"/>
                    <a:gd name="T45" fmla="*/ 780 h 2496"/>
                    <a:gd name="T46" fmla="*/ 4380 w 9461"/>
                    <a:gd name="T47" fmla="*/ 516 h 2496"/>
                    <a:gd name="T48" fmla="*/ 4548 w 9461"/>
                    <a:gd name="T49" fmla="*/ 216 h 2496"/>
                    <a:gd name="T50" fmla="*/ 4620 w 9461"/>
                    <a:gd name="T51" fmla="*/ 72 h 2496"/>
                    <a:gd name="T52" fmla="*/ 4668 w 9461"/>
                    <a:gd name="T53" fmla="*/ 0 h 2496"/>
                    <a:gd name="T54" fmla="*/ 4668 w 9461"/>
                    <a:gd name="T55" fmla="*/ 12 h 2496"/>
                    <a:gd name="T56" fmla="*/ 5004 w 9461"/>
                    <a:gd name="T57" fmla="*/ 480 h 2496"/>
                    <a:gd name="T58" fmla="*/ 5244 w 9461"/>
                    <a:gd name="T59" fmla="*/ 780 h 2496"/>
                    <a:gd name="T60" fmla="*/ 5484 w 9461"/>
                    <a:gd name="T61" fmla="*/ 1140 h 2496"/>
                    <a:gd name="T62" fmla="*/ 5724 w 9461"/>
                    <a:gd name="T63" fmla="*/ 1572 h 2496"/>
                    <a:gd name="T64" fmla="*/ 5796 w 9461"/>
                    <a:gd name="T65" fmla="*/ 1668 h 2496"/>
                    <a:gd name="T66" fmla="*/ 6108 w 9461"/>
                    <a:gd name="T67" fmla="*/ 2040 h 2496"/>
                    <a:gd name="T68" fmla="*/ 6240 w 9461"/>
                    <a:gd name="T69" fmla="*/ 2232 h 2496"/>
                    <a:gd name="T70" fmla="*/ 6444 w 9461"/>
                    <a:gd name="T71" fmla="*/ 2304 h 2496"/>
                    <a:gd name="T72" fmla="*/ 6720 w 9461"/>
                    <a:gd name="T73" fmla="*/ 1908 h 2496"/>
                    <a:gd name="T74" fmla="*/ 6876 w 9461"/>
                    <a:gd name="T75" fmla="*/ 1656 h 2496"/>
                    <a:gd name="T76" fmla="*/ 7116 w 9461"/>
                    <a:gd name="T77" fmla="*/ 1284 h 2496"/>
                    <a:gd name="T78" fmla="*/ 7236 w 9461"/>
                    <a:gd name="T79" fmla="*/ 1092 h 2496"/>
                    <a:gd name="T80" fmla="*/ 7572 w 9461"/>
                    <a:gd name="T81" fmla="*/ 492 h 2496"/>
                    <a:gd name="T82" fmla="*/ 7740 w 9461"/>
                    <a:gd name="T83" fmla="*/ 48 h 2496"/>
                    <a:gd name="T84" fmla="*/ 8052 w 9461"/>
                    <a:gd name="T85" fmla="*/ 468 h 2496"/>
                    <a:gd name="T86" fmla="*/ 8496 w 9461"/>
                    <a:gd name="T87" fmla="*/ 1080 h 2496"/>
                    <a:gd name="T88" fmla="*/ 8544 w 9461"/>
                    <a:gd name="T89" fmla="*/ 1176 h 2496"/>
                    <a:gd name="T90" fmla="*/ 8724 w 9461"/>
                    <a:gd name="T91" fmla="*/ 1512 h 2496"/>
                    <a:gd name="T92" fmla="*/ 9060 w 9461"/>
                    <a:gd name="T93" fmla="*/ 1908 h 2496"/>
                    <a:gd name="T94" fmla="*/ 9336 w 9461"/>
                    <a:gd name="T95" fmla="*/ 2292 h 2496"/>
                    <a:gd name="T96" fmla="*/ 9444 w 9461"/>
                    <a:gd name="T97" fmla="*/ 2496 h 249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9461"/>
                    <a:gd name="T148" fmla="*/ 0 h 2496"/>
                    <a:gd name="T149" fmla="*/ 9461 w 9461"/>
                    <a:gd name="T150" fmla="*/ 2496 h 249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9461" h="2496">
                      <a:moveTo>
                        <a:pt x="0" y="2196"/>
                      </a:moveTo>
                      <a:cubicBezTo>
                        <a:pt x="20" y="2147"/>
                        <a:pt x="29" y="2083"/>
                        <a:pt x="60" y="2040"/>
                      </a:cubicBezTo>
                      <a:cubicBezTo>
                        <a:pt x="115" y="1963"/>
                        <a:pt x="192" y="1886"/>
                        <a:pt x="252" y="1812"/>
                      </a:cubicBezTo>
                      <a:cubicBezTo>
                        <a:pt x="299" y="1755"/>
                        <a:pt x="333" y="1695"/>
                        <a:pt x="384" y="1644"/>
                      </a:cubicBezTo>
                      <a:cubicBezTo>
                        <a:pt x="408" y="1572"/>
                        <a:pt x="462" y="1506"/>
                        <a:pt x="516" y="1452"/>
                      </a:cubicBezTo>
                      <a:cubicBezTo>
                        <a:pt x="539" y="1383"/>
                        <a:pt x="511" y="1445"/>
                        <a:pt x="576" y="1380"/>
                      </a:cubicBezTo>
                      <a:cubicBezTo>
                        <a:pt x="643" y="1313"/>
                        <a:pt x="676" y="1217"/>
                        <a:pt x="756" y="1164"/>
                      </a:cubicBezTo>
                      <a:cubicBezTo>
                        <a:pt x="775" y="1106"/>
                        <a:pt x="828" y="1059"/>
                        <a:pt x="864" y="1008"/>
                      </a:cubicBezTo>
                      <a:cubicBezTo>
                        <a:pt x="943" y="895"/>
                        <a:pt x="1025" y="786"/>
                        <a:pt x="1116" y="684"/>
                      </a:cubicBezTo>
                      <a:cubicBezTo>
                        <a:pt x="1139" y="659"/>
                        <a:pt x="1169" y="640"/>
                        <a:pt x="1188" y="612"/>
                      </a:cubicBezTo>
                      <a:cubicBezTo>
                        <a:pt x="1234" y="544"/>
                        <a:pt x="1277" y="481"/>
                        <a:pt x="1332" y="420"/>
                      </a:cubicBezTo>
                      <a:cubicBezTo>
                        <a:pt x="1359" y="391"/>
                        <a:pt x="1396" y="370"/>
                        <a:pt x="1416" y="336"/>
                      </a:cubicBezTo>
                      <a:cubicBezTo>
                        <a:pt x="1459" y="264"/>
                        <a:pt x="1433" y="289"/>
                        <a:pt x="1488" y="252"/>
                      </a:cubicBezTo>
                      <a:cubicBezTo>
                        <a:pt x="1520" y="204"/>
                        <a:pt x="1552" y="156"/>
                        <a:pt x="1584" y="108"/>
                      </a:cubicBezTo>
                      <a:cubicBezTo>
                        <a:pt x="1602" y="81"/>
                        <a:pt x="1632" y="46"/>
                        <a:pt x="1632" y="12"/>
                      </a:cubicBezTo>
                      <a:cubicBezTo>
                        <a:pt x="1628" y="24"/>
                        <a:pt x="1612" y="38"/>
                        <a:pt x="1620" y="48"/>
                      </a:cubicBezTo>
                      <a:cubicBezTo>
                        <a:pt x="1633" y="65"/>
                        <a:pt x="1662" y="59"/>
                        <a:pt x="1680" y="72"/>
                      </a:cubicBezTo>
                      <a:cubicBezTo>
                        <a:pt x="1695" y="82"/>
                        <a:pt x="1722" y="145"/>
                        <a:pt x="1728" y="156"/>
                      </a:cubicBezTo>
                      <a:cubicBezTo>
                        <a:pt x="1785" y="252"/>
                        <a:pt x="1855" y="341"/>
                        <a:pt x="1920" y="432"/>
                      </a:cubicBezTo>
                      <a:cubicBezTo>
                        <a:pt x="1957" y="484"/>
                        <a:pt x="1999" y="541"/>
                        <a:pt x="2052" y="576"/>
                      </a:cubicBezTo>
                      <a:cubicBezTo>
                        <a:pt x="2075" y="646"/>
                        <a:pt x="2046" y="582"/>
                        <a:pt x="2100" y="636"/>
                      </a:cubicBezTo>
                      <a:cubicBezTo>
                        <a:pt x="2145" y="681"/>
                        <a:pt x="2214" y="773"/>
                        <a:pt x="2244" y="828"/>
                      </a:cubicBezTo>
                      <a:cubicBezTo>
                        <a:pt x="2334" y="993"/>
                        <a:pt x="2409" y="1161"/>
                        <a:pt x="2508" y="1320"/>
                      </a:cubicBezTo>
                      <a:cubicBezTo>
                        <a:pt x="2570" y="1420"/>
                        <a:pt x="2503" y="1322"/>
                        <a:pt x="2544" y="1404"/>
                      </a:cubicBezTo>
                      <a:cubicBezTo>
                        <a:pt x="2563" y="1443"/>
                        <a:pt x="2641" y="1552"/>
                        <a:pt x="2652" y="1584"/>
                      </a:cubicBezTo>
                      <a:cubicBezTo>
                        <a:pt x="2670" y="1639"/>
                        <a:pt x="2656" y="1610"/>
                        <a:pt x="2700" y="1668"/>
                      </a:cubicBezTo>
                      <a:cubicBezTo>
                        <a:pt x="2724" y="1763"/>
                        <a:pt x="2693" y="1669"/>
                        <a:pt x="2760" y="1776"/>
                      </a:cubicBezTo>
                      <a:cubicBezTo>
                        <a:pt x="2767" y="1787"/>
                        <a:pt x="2765" y="1801"/>
                        <a:pt x="2772" y="1812"/>
                      </a:cubicBezTo>
                      <a:cubicBezTo>
                        <a:pt x="2781" y="1826"/>
                        <a:pt x="2798" y="1834"/>
                        <a:pt x="2808" y="1848"/>
                      </a:cubicBezTo>
                      <a:cubicBezTo>
                        <a:pt x="2858" y="1917"/>
                        <a:pt x="2919" y="2004"/>
                        <a:pt x="2964" y="2076"/>
                      </a:cubicBezTo>
                      <a:cubicBezTo>
                        <a:pt x="3034" y="2188"/>
                        <a:pt x="2946" y="2068"/>
                        <a:pt x="3012" y="2160"/>
                      </a:cubicBezTo>
                      <a:cubicBezTo>
                        <a:pt x="3050" y="2213"/>
                        <a:pt x="3100" y="2260"/>
                        <a:pt x="3132" y="2316"/>
                      </a:cubicBezTo>
                      <a:cubicBezTo>
                        <a:pt x="3141" y="2332"/>
                        <a:pt x="3146" y="2349"/>
                        <a:pt x="3156" y="2364"/>
                      </a:cubicBezTo>
                      <a:cubicBezTo>
                        <a:pt x="3166" y="2378"/>
                        <a:pt x="3192" y="2400"/>
                        <a:pt x="3192" y="2400"/>
                      </a:cubicBezTo>
                      <a:cubicBezTo>
                        <a:pt x="3216" y="2304"/>
                        <a:pt x="3264" y="2204"/>
                        <a:pt x="3348" y="2148"/>
                      </a:cubicBezTo>
                      <a:cubicBezTo>
                        <a:pt x="3391" y="2061"/>
                        <a:pt x="3472" y="1998"/>
                        <a:pt x="3528" y="1920"/>
                      </a:cubicBezTo>
                      <a:cubicBezTo>
                        <a:pt x="3538" y="1905"/>
                        <a:pt x="3542" y="1887"/>
                        <a:pt x="3552" y="1872"/>
                      </a:cubicBezTo>
                      <a:cubicBezTo>
                        <a:pt x="3562" y="1858"/>
                        <a:pt x="3578" y="1849"/>
                        <a:pt x="3588" y="1836"/>
                      </a:cubicBezTo>
                      <a:cubicBezTo>
                        <a:pt x="3618" y="1797"/>
                        <a:pt x="3643" y="1755"/>
                        <a:pt x="3672" y="1716"/>
                      </a:cubicBezTo>
                      <a:cubicBezTo>
                        <a:pt x="3685" y="1677"/>
                        <a:pt x="3719" y="1647"/>
                        <a:pt x="3732" y="1608"/>
                      </a:cubicBezTo>
                      <a:cubicBezTo>
                        <a:pt x="3736" y="1596"/>
                        <a:pt x="3738" y="1583"/>
                        <a:pt x="3744" y="1572"/>
                      </a:cubicBezTo>
                      <a:cubicBezTo>
                        <a:pt x="3766" y="1534"/>
                        <a:pt x="3785" y="1525"/>
                        <a:pt x="3804" y="1488"/>
                      </a:cubicBezTo>
                      <a:cubicBezTo>
                        <a:pt x="3810" y="1477"/>
                        <a:pt x="3810" y="1463"/>
                        <a:pt x="3816" y="1452"/>
                      </a:cubicBezTo>
                      <a:cubicBezTo>
                        <a:pt x="3838" y="1408"/>
                        <a:pt x="3877" y="1375"/>
                        <a:pt x="3900" y="1332"/>
                      </a:cubicBezTo>
                      <a:cubicBezTo>
                        <a:pt x="3976" y="1193"/>
                        <a:pt x="3916" y="1279"/>
                        <a:pt x="3984" y="1188"/>
                      </a:cubicBezTo>
                      <a:cubicBezTo>
                        <a:pt x="4033" y="1041"/>
                        <a:pt x="4118" y="911"/>
                        <a:pt x="4200" y="780"/>
                      </a:cubicBezTo>
                      <a:cubicBezTo>
                        <a:pt x="4236" y="722"/>
                        <a:pt x="4258" y="674"/>
                        <a:pt x="4308" y="624"/>
                      </a:cubicBezTo>
                      <a:cubicBezTo>
                        <a:pt x="4324" y="577"/>
                        <a:pt x="4358" y="559"/>
                        <a:pt x="4380" y="516"/>
                      </a:cubicBezTo>
                      <a:cubicBezTo>
                        <a:pt x="4403" y="470"/>
                        <a:pt x="4414" y="446"/>
                        <a:pt x="4452" y="408"/>
                      </a:cubicBezTo>
                      <a:cubicBezTo>
                        <a:pt x="4475" y="338"/>
                        <a:pt x="4518" y="282"/>
                        <a:pt x="4548" y="216"/>
                      </a:cubicBezTo>
                      <a:cubicBezTo>
                        <a:pt x="4558" y="193"/>
                        <a:pt x="4558" y="165"/>
                        <a:pt x="4572" y="144"/>
                      </a:cubicBezTo>
                      <a:cubicBezTo>
                        <a:pt x="4588" y="120"/>
                        <a:pt x="4611" y="99"/>
                        <a:pt x="4620" y="72"/>
                      </a:cubicBezTo>
                      <a:cubicBezTo>
                        <a:pt x="4624" y="60"/>
                        <a:pt x="4625" y="47"/>
                        <a:pt x="4632" y="36"/>
                      </a:cubicBezTo>
                      <a:cubicBezTo>
                        <a:pt x="4641" y="22"/>
                        <a:pt x="4668" y="0"/>
                        <a:pt x="4668" y="0"/>
                      </a:cubicBezTo>
                      <a:cubicBezTo>
                        <a:pt x="4660" y="16"/>
                        <a:pt x="4644" y="30"/>
                        <a:pt x="4644" y="48"/>
                      </a:cubicBezTo>
                      <a:cubicBezTo>
                        <a:pt x="4644" y="62"/>
                        <a:pt x="4655" y="6"/>
                        <a:pt x="4668" y="12"/>
                      </a:cubicBezTo>
                      <a:cubicBezTo>
                        <a:pt x="4707" y="31"/>
                        <a:pt x="4716" y="84"/>
                        <a:pt x="4740" y="120"/>
                      </a:cubicBezTo>
                      <a:cubicBezTo>
                        <a:pt x="4817" y="235"/>
                        <a:pt x="4892" y="405"/>
                        <a:pt x="5004" y="480"/>
                      </a:cubicBezTo>
                      <a:cubicBezTo>
                        <a:pt x="5066" y="574"/>
                        <a:pt x="5146" y="650"/>
                        <a:pt x="5208" y="744"/>
                      </a:cubicBezTo>
                      <a:cubicBezTo>
                        <a:pt x="5217" y="758"/>
                        <a:pt x="5234" y="766"/>
                        <a:pt x="5244" y="780"/>
                      </a:cubicBezTo>
                      <a:cubicBezTo>
                        <a:pt x="5254" y="795"/>
                        <a:pt x="5258" y="813"/>
                        <a:pt x="5268" y="828"/>
                      </a:cubicBezTo>
                      <a:cubicBezTo>
                        <a:pt x="5338" y="933"/>
                        <a:pt x="5414" y="1035"/>
                        <a:pt x="5484" y="1140"/>
                      </a:cubicBezTo>
                      <a:cubicBezTo>
                        <a:pt x="5514" y="1186"/>
                        <a:pt x="5515" y="1238"/>
                        <a:pt x="5544" y="1284"/>
                      </a:cubicBezTo>
                      <a:cubicBezTo>
                        <a:pt x="5604" y="1380"/>
                        <a:pt x="5664" y="1476"/>
                        <a:pt x="5724" y="1572"/>
                      </a:cubicBezTo>
                      <a:cubicBezTo>
                        <a:pt x="5733" y="1587"/>
                        <a:pt x="5737" y="1606"/>
                        <a:pt x="5748" y="1620"/>
                      </a:cubicBezTo>
                      <a:cubicBezTo>
                        <a:pt x="5762" y="1638"/>
                        <a:pt x="5781" y="1651"/>
                        <a:pt x="5796" y="1668"/>
                      </a:cubicBezTo>
                      <a:cubicBezTo>
                        <a:pt x="5876" y="1762"/>
                        <a:pt x="5716" y="1624"/>
                        <a:pt x="5892" y="1800"/>
                      </a:cubicBezTo>
                      <a:cubicBezTo>
                        <a:pt x="5967" y="1875"/>
                        <a:pt x="6047" y="1954"/>
                        <a:pt x="6108" y="2040"/>
                      </a:cubicBezTo>
                      <a:cubicBezTo>
                        <a:pt x="6196" y="2163"/>
                        <a:pt x="6042" y="1954"/>
                        <a:pt x="6168" y="2136"/>
                      </a:cubicBezTo>
                      <a:cubicBezTo>
                        <a:pt x="6191" y="2169"/>
                        <a:pt x="6240" y="2232"/>
                        <a:pt x="6240" y="2232"/>
                      </a:cubicBezTo>
                      <a:cubicBezTo>
                        <a:pt x="6271" y="2325"/>
                        <a:pt x="6327" y="2403"/>
                        <a:pt x="6396" y="2472"/>
                      </a:cubicBezTo>
                      <a:cubicBezTo>
                        <a:pt x="6404" y="2422"/>
                        <a:pt x="6413" y="2347"/>
                        <a:pt x="6444" y="2304"/>
                      </a:cubicBezTo>
                      <a:cubicBezTo>
                        <a:pt x="6558" y="2145"/>
                        <a:pt x="6430" y="2373"/>
                        <a:pt x="6528" y="2196"/>
                      </a:cubicBezTo>
                      <a:cubicBezTo>
                        <a:pt x="6584" y="2096"/>
                        <a:pt x="6651" y="2000"/>
                        <a:pt x="6720" y="1908"/>
                      </a:cubicBezTo>
                      <a:cubicBezTo>
                        <a:pt x="6738" y="1855"/>
                        <a:pt x="6773" y="1832"/>
                        <a:pt x="6804" y="1788"/>
                      </a:cubicBezTo>
                      <a:cubicBezTo>
                        <a:pt x="6832" y="1748"/>
                        <a:pt x="6850" y="1697"/>
                        <a:pt x="6876" y="1656"/>
                      </a:cubicBezTo>
                      <a:cubicBezTo>
                        <a:pt x="6914" y="1596"/>
                        <a:pt x="6954" y="1533"/>
                        <a:pt x="6996" y="1476"/>
                      </a:cubicBezTo>
                      <a:cubicBezTo>
                        <a:pt x="7019" y="1407"/>
                        <a:pt x="7072" y="1342"/>
                        <a:pt x="7116" y="1284"/>
                      </a:cubicBezTo>
                      <a:cubicBezTo>
                        <a:pt x="7132" y="1236"/>
                        <a:pt x="7128" y="1241"/>
                        <a:pt x="7164" y="1188"/>
                      </a:cubicBezTo>
                      <a:cubicBezTo>
                        <a:pt x="7187" y="1155"/>
                        <a:pt x="7236" y="1092"/>
                        <a:pt x="7236" y="1092"/>
                      </a:cubicBezTo>
                      <a:cubicBezTo>
                        <a:pt x="7266" y="1003"/>
                        <a:pt x="7334" y="925"/>
                        <a:pt x="7392" y="852"/>
                      </a:cubicBezTo>
                      <a:cubicBezTo>
                        <a:pt x="7426" y="718"/>
                        <a:pt x="7517" y="616"/>
                        <a:pt x="7572" y="492"/>
                      </a:cubicBezTo>
                      <a:cubicBezTo>
                        <a:pt x="7614" y="397"/>
                        <a:pt x="7615" y="287"/>
                        <a:pt x="7656" y="192"/>
                      </a:cubicBezTo>
                      <a:cubicBezTo>
                        <a:pt x="7678" y="140"/>
                        <a:pt x="7715" y="98"/>
                        <a:pt x="7740" y="48"/>
                      </a:cubicBezTo>
                      <a:cubicBezTo>
                        <a:pt x="7765" y="124"/>
                        <a:pt x="7824" y="179"/>
                        <a:pt x="7872" y="240"/>
                      </a:cubicBezTo>
                      <a:cubicBezTo>
                        <a:pt x="7932" y="317"/>
                        <a:pt x="7986" y="396"/>
                        <a:pt x="8052" y="468"/>
                      </a:cubicBezTo>
                      <a:cubicBezTo>
                        <a:pt x="8083" y="501"/>
                        <a:pt x="8128" y="524"/>
                        <a:pt x="8148" y="564"/>
                      </a:cubicBezTo>
                      <a:cubicBezTo>
                        <a:pt x="8240" y="749"/>
                        <a:pt x="8382" y="909"/>
                        <a:pt x="8496" y="1080"/>
                      </a:cubicBezTo>
                      <a:cubicBezTo>
                        <a:pt x="8509" y="1099"/>
                        <a:pt x="8522" y="1119"/>
                        <a:pt x="8532" y="1140"/>
                      </a:cubicBezTo>
                      <a:cubicBezTo>
                        <a:pt x="8538" y="1151"/>
                        <a:pt x="8538" y="1165"/>
                        <a:pt x="8544" y="1176"/>
                      </a:cubicBezTo>
                      <a:cubicBezTo>
                        <a:pt x="8577" y="1237"/>
                        <a:pt x="8619" y="1295"/>
                        <a:pt x="8652" y="1356"/>
                      </a:cubicBezTo>
                      <a:cubicBezTo>
                        <a:pt x="8679" y="1406"/>
                        <a:pt x="8696" y="1462"/>
                        <a:pt x="8724" y="1512"/>
                      </a:cubicBezTo>
                      <a:cubicBezTo>
                        <a:pt x="8786" y="1623"/>
                        <a:pt x="8880" y="1720"/>
                        <a:pt x="8964" y="1812"/>
                      </a:cubicBezTo>
                      <a:cubicBezTo>
                        <a:pt x="8995" y="1845"/>
                        <a:pt x="9040" y="1868"/>
                        <a:pt x="9060" y="1908"/>
                      </a:cubicBezTo>
                      <a:cubicBezTo>
                        <a:pt x="9091" y="1970"/>
                        <a:pt x="9140" y="2008"/>
                        <a:pt x="9180" y="2064"/>
                      </a:cubicBezTo>
                      <a:cubicBezTo>
                        <a:pt x="9234" y="2139"/>
                        <a:pt x="9283" y="2217"/>
                        <a:pt x="9336" y="2292"/>
                      </a:cubicBezTo>
                      <a:cubicBezTo>
                        <a:pt x="9377" y="2351"/>
                        <a:pt x="9416" y="2412"/>
                        <a:pt x="9456" y="2472"/>
                      </a:cubicBezTo>
                      <a:cubicBezTo>
                        <a:pt x="9461" y="2479"/>
                        <a:pt x="9448" y="2488"/>
                        <a:pt x="9444" y="2496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30737" name="Freeform 95"/>
              <p:cNvSpPr>
                <a:spLocks/>
              </p:cNvSpPr>
              <p:nvPr/>
            </p:nvSpPr>
            <p:spPr bwMode="auto">
              <a:xfrm>
                <a:off x="3048" y="2515"/>
                <a:ext cx="168" cy="360"/>
              </a:xfrm>
              <a:custGeom>
                <a:avLst/>
                <a:gdLst>
                  <a:gd name="T0" fmla="*/ 264 w 264"/>
                  <a:gd name="T1" fmla="*/ 0 h 360"/>
                  <a:gd name="T2" fmla="*/ 120 w 264"/>
                  <a:gd name="T3" fmla="*/ 120 h 360"/>
                  <a:gd name="T4" fmla="*/ 120 w 264"/>
                  <a:gd name="T5" fmla="*/ 264 h 360"/>
                  <a:gd name="T6" fmla="*/ 0 w 264"/>
                  <a:gd name="T7" fmla="*/ 360 h 3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4"/>
                  <a:gd name="T13" fmla="*/ 0 h 360"/>
                  <a:gd name="T14" fmla="*/ 264 w 264"/>
                  <a:gd name="T15" fmla="*/ 360 h 3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4" h="360">
                    <a:moveTo>
                      <a:pt x="264" y="0"/>
                    </a:moveTo>
                    <a:cubicBezTo>
                      <a:pt x="204" y="38"/>
                      <a:pt x="144" y="76"/>
                      <a:pt x="120" y="120"/>
                    </a:cubicBezTo>
                    <a:cubicBezTo>
                      <a:pt x="96" y="164"/>
                      <a:pt x="140" y="224"/>
                      <a:pt x="120" y="264"/>
                    </a:cubicBezTo>
                    <a:cubicBezTo>
                      <a:pt x="100" y="304"/>
                      <a:pt x="20" y="344"/>
                      <a:pt x="0" y="360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738" name="Freeform 96"/>
              <p:cNvSpPr>
                <a:spLocks/>
              </p:cNvSpPr>
              <p:nvPr/>
            </p:nvSpPr>
            <p:spPr bwMode="auto">
              <a:xfrm>
                <a:off x="3180" y="2515"/>
                <a:ext cx="168" cy="360"/>
              </a:xfrm>
              <a:custGeom>
                <a:avLst/>
                <a:gdLst>
                  <a:gd name="T0" fmla="*/ 264 w 264"/>
                  <a:gd name="T1" fmla="*/ 0 h 360"/>
                  <a:gd name="T2" fmla="*/ 120 w 264"/>
                  <a:gd name="T3" fmla="*/ 120 h 360"/>
                  <a:gd name="T4" fmla="*/ 120 w 264"/>
                  <a:gd name="T5" fmla="*/ 264 h 360"/>
                  <a:gd name="T6" fmla="*/ 0 w 264"/>
                  <a:gd name="T7" fmla="*/ 360 h 3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4"/>
                  <a:gd name="T13" fmla="*/ 0 h 360"/>
                  <a:gd name="T14" fmla="*/ 264 w 264"/>
                  <a:gd name="T15" fmla="*/ 360 h 3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4" h="360">
                    <a:moveTo>
                      <a:pt x="264" y="0"/>
                    </a:moveTo>
                    <a:cubicBezTo>
                      <a:pt x="204" y="38"/>
                      <a:pt x="144" y="76"/>
                      <a:pt x="120" y="120"/>
                    </a:cubicBezTo>
                    <a:cubicBezTo>
                      <a:pt x="96" y="164"/>
                      <a:pt x="140" y="224"/>
                      <a:pt x="120" y="264"/>
                    </a:cubicBezTo>
                    <a:cubicBezTo>
                      <a:pt x="100" y="304"/>
                      <a:pt x="20" y="344"/>
                      <a:pt x="0" y="360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739" name="Freeform 97"/>
              <p:cNvSpPr>
                <a:spLocks/>
              </p:cNvSpPr>
              <p:nvPr/>
            </p:nvSpPr>
            <p:spPr bwMode="auto">
              <a:xfrm>
                <a:off x="3265" y="2595"/>
                <a:ext cx="376" cy="180"/>
              </a:xfrm>
              <a:custGeom>
                <a:avLst/>
                <a:gdLst>
                  <a:gd name="T0" fmla="*/ 60 w 9461"/>
                  <a:gd name="T1" fmla="*/ 2040 h 2496"/>
                  <a:gd name="T2" fmla="*/ 384 w 9461"/>
                  <a:gd name="T3" fmla="*/ 1644 h 2496"/>
                  <a:gd name="T4" fmla="*/ 576 w 9461"/>
                  <a:gd name="T5" fmla="*/ 1380 h 2496"/>
                  <a:gd name="T6" fmla="*/ 864 w 9461"/>
                  <a:gd name="T7" fmla="*/ 1008 h 2496"/>
                  <a:gd name="T8" fmla="*/ 1188 w 9461"/>
                  <a:gd name="T9" fmla="*/ 612 h 2496"/>
                  <a:gd name="T10" fmla="*/ 1416 w 9461"/>
                  <a:gd name="T11" fmla="*/ 336 h 2496"/>
                  <a:gd name="T12" fmla="*/ 1584 w 9461"/>
                  <a:gd name="T13" fmla="*/ 108 h 2496"/>
                  <a:gd name="T14" fmla="*/ 1620 w 9461"/>
                  <a:gd name="T15" fmla="*/ 48 h 2496"/>
                  <a:gd name="T16" fmla="*/ 1728 w 9461"/>
                  <a:gd name="T17" fmla="*/ 156 h 2496"/>
                  <a:gd name="T18" fmla="*/ 2052 w 9461"/>
                  <a:gd name="T19" fmla="*/ 576 h 2496"/>
                  <a:gd name="T20" fmla="*/ 2244 w 9461"/>
                  <a:gd name="T21" fmla="*/ 828 h 2496"/>
                  <a:gd name="T22" fmla="*/ 2544 w 9461"/>
                  <a:gd name="T23" fmla="*/ 1404 h 2496"/>
                  <a:gd name="T24" fmla="*/ 2700 w 9461"/>
                  <a:gd name="T25" fmla="*/ 1668 h 2496"/>
                  <a:gd name="T26" fmla="*/ 2772 w 9461"/>
                  <a:gd name="T27" fmla="*/ 1812 h 2496"/>
                  <a:gd name="T28" fmla="*/ 2964 w 9461"/>
                  <a:gd name="T29" fmla="*/ 2076 h 2496"/>
                  <a:gd name="T30" fmla="*/ 3132 w 9461"/>
                  <a:gd name="T31" fmla="*/ 2316 h 2496"/>
                  <a:gd name="T32" fmla="*/ 3192 w 9461"/>
                  <a:gd name="T33" fmla="*/ 2400 h 2496"/>
                  <a:gd name="T34" fmla="*/ 3528 w 9461"/>
                  <a:gd name="T35" fmla="*/ 1920 h 2496"/>
                  <a:gd name="T36" fmla="*/ 3588 w 9461"/>
                  <a:gd name="T37" fmla="*/ 1836 h 2496"/>
                  <a:gd name="T38" fmla="*/ 3732 w 9461"/>
                  <a:gd name="T39" fmla="*/ 1608 h 2496"/>
                  <a:gd name="T40" fmla="*/ 3804 w 9461"/>
                  <a:gd name="T41" fmla="*/ 1488 h 2496"/>
                  <a:gd name="T42" fmla="*/ 3900 w 9461"/>
                  <a:gd name="T43" fmla="*/ 1332 h 2496"/>
                  <a:gd name="T44" fmla="*/ 4200 w 9461"/>
                  <a:gd name="T45" fmla="*/ 780 h 2496"/>
                  <a:gd name="T46" fmla="*/ 4380 w 9461"/>
                  <a:gd name="T47" fmla="*/ 516 h 2496"/>
                  <a:gd name="T48" fmla="*/ 4548 w 9461"/>
                  <a:gd name="T49" fmla="*/ 216 h 2496"/>
                  <a:gd name="T50" fmla="*/ 4620 w 9461"/>
                  <a:gd name="T51" fmla="*/ 72 h 2496"/>
                  <a:gd name="T52" fmla="*/ 4668 w 9461"/>
                  <a:gd name="T53" fmla="*/ 0 h 2496"/>
                  <a:gd name="T54" fmla="*/ 4668 w 9461"/>
                  <a:gd name="T55" fmla="*/ 12 h 2496"/>
                  <a:gd name="T56" fmla="*/ 5004 w 9461"/>
                  <a:gd name="T57" fmla="*/ 480 h 2496"/>
                  <a:gd name="T58" fmla="*/ 5244 w 9461"/>
                  <a:gd name="T59" fmla="*/ 780 h 2496"/>
                  <a:gd name="T60" fmla="*/ 5484 w 9461"/>
                  <a:gd name="T61" fmla="*/ 1140 h 2496"/>
                  <a:gd name="T62" fmla="*/ 5724 w 9461"/>
                  <a:gd name="T63" fmla="*/ 1572 h 2496"/>
                  <a:gd name="T64" fmla="*/ 5796 w 9461"/>
                  <a:gd name="T65" fmla="*/ 1668 h 2496"/>
                  <a:gd name="T66" fmla="*/ 6108 w 9461"/>
                  <a:gd name="T67" fmla="*/ 2040 h 2496"/>
                  <a:gd name="T68" fmla="*/ 6240 w 9461"/>
                  <a:gd name="T69" fmla="*/ 2232 h 2496"/>
                  <a:gd name="T70" fmla="*/ 6444 w 9461"/>
                  <a:gd name="T71" fmla="*/ 2304 h 2496"/>
                  <a:gd name="T72" fmla="*/ 6720 w 9461"/>
                  <a:gd name="T73" fmla="*/ 1908 h 2496"/>
                  <a:gd name="T74" fmla="*/ 6876 w 9461"/>
                  <a:gd name="T75" fmla="*/ 1656 h 2496"/>
                  <a:gd name="T76" fmla="*/ 7116 w 9461"/>
                  <a:gd name="T77" fmla="*/ 1284 h 2496"/>
                  <a:gd name="T78" fmla="*/ 7236 w 9461"/>
                  <a:gd name="T79" fmla="*/ 1092 h 2496"/>
                  <a:gd name="T80" fmla="*/ 7572 w 9461"/>
                  <a:gd name="T81" fmla="*/ 492 h 2496"/>
                  <a:gd name="T82" fmla="*/ 7740 w 9461"/>
                  <a:gd name="T83" fmla="*/ 48 h 2496"/>
                  <a:gd name="T84" fmla="*/ 8052 w 9461"/>
                  <a:gd name="T85" fmla="*/ 468 h 2496"/>
                  <a:gd name="T86" fmla="*/ 8496 w 9461"/>
                  <a:gd name="T87" fmla="*/ 1080 h 2496"/>
                  <a:gd name="T88" fmla="*/ 8544 w 9461"/>
                  <a:gd name="T89" fmla="*/ 1176 h 2496"/>
                  <a:gd name="T90" fmla="*/ 8724 w 9461"/>
                  <a:gd name="T91" fmla="*/ 1512 h 2496"/>
                  <a:gd name="T92" fmla="*/ 9060 w 9461"/>
                  <a:gd name="T93" fmla="*/ 1908 h 2496"/>
                  <a:gd name="T94" fmla="*/ 9336 w 9461"/>
                  <a:gd name="T95" fmla="*/ 2292 h 2496"/>
                  <a:gd name="T96" fmla="*/ 9444 w 9461"/>
                  <a:gd name="T97" fmla="*/ 2496 h 249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9461"/>
                  <a:gd name="T148" fmla="*/ 0 h 2496"/>
                  <a:gd name="T149" fmla="*/ 9461 w 9461"/>
                  <a:gd name="T150" fmla="*/ 2496 h 249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9461" h="2496">
                    <a:moveTo>
                      <a:pt x="0" y="2196"/>
                    </a:moveTo>
                    <a:cubicBezTo>
                      <a:pt x="20" y="2147"/>
                      <a:pt x="29" y="2083"/>
                      <a:pt x="60" y="2040"/>
                    </a:cubicBezTo>
                    <a:cubicBezTo>
                      <a:pt x="115" y="1963"/>
                      <a:pt x="192" y="1886"/>
                      <a:pt x="252" y="1812"/>
                    </a:cubicBezTo>
                    <a:cubicBezTo>
                      <a:pt x="299" y="1755"/>
                      <a:pt x="333" y="1695"/>
                      <a:pt x="384" y="1644"/>
                    </a:cubicBezTo>
                    <a:cubicBezTo>
                      <a:pt x="408" y="1572"/>
                      <a:pt x="462" y="1506"/>
                      <a:pt x="516" y="1452"/>
                    </a:cubicBezTo>
                    <a:cubicBezTo>
                      <a:pt x="539" y="1383"/>
                      <a:pt x="511" y="1445"/>
                      <a:pt x="576" y="1380"/>
                    </a:cubicBezTo>
                    <a:cubicBezTo>
                      <a:pt x="643" y="1313"/>
                      <a:pt x="676" y="1217"/>
                      <a:pt x="756" y="1164"/>
                    </a:cubicBezTo>
                    <a:cubicBezTo>
                      <a:pt x="775" y="1106"/>
                      <a:pt x="828" y="1059"/>
                      <a:pt x="864" y="1008"/>
                    </a:cubicBezTo>
                    <a:cubicBezTo>
                      <a:pt x="943" y="895"/>
                      <a:pt x="1025" y="786"/>
                      <a:pt x="1116" y="684"/>
                    </a:cubicBezTo>
                    <a:cubicBezTo>
                      <a:pt x="1139" y="659"/>
                      <a:pt x="1169" y="640"/>
                      <a:pt x="1188" y="612"/>
                    </a:cubicBezTo>
                    <a:cubicBezTo>
                      <a:pt x="1234" y="544"/>
                      <a:pt x="1277" y="481"/>
                      <a:pt x="1332" y="420"/>
                    </a:cubicBezTo>
                    <a:cubicBezTo>
                      <a:pt x="1359" y="391"/>
                      <a:pt x="1396" y="370"/>
                      <a:pt x="1416" y="336"/>
                    </a:cubicBezTo>
                    <a:cubicBezTo>
                      <a:pt x="1459" y="264"/>
                      <a:pt x="1433" y="289"/>
                      <a:pt x="1488" y="252"/>
                    </a:cubicBezTo>
                    <a:cubicBezTo>
                      <a:pt x="1520" y="204"/>
                      <a:pt x="1552" y="156"/>
                      <a:pt x="1584" y="108"/>
                    </a:cubicBezTo>
                    <a:cubicBezTo>
                      <a:pt x="1602" y="81"/>
                      <a:pt x="1632" y="46"/>
                      <a:pt x="1632" y="12"/>
                    </a:cubicBezTo>
                    <a:cubicBezTo>
                      <a:pt x="1628" y="24"/>
                      <a:pt x="1612" y="38"/>
                      <a:pt x="1620" y="48"/>
                    </a:cubicBezTo>
                    <a:cubicBezTo>
                      <a:pt x="1633" y="65"/>
                      <a:pt x="1662" y="59"/>
                      <a:pt x="1680" y="72"/>
                    </a:cubicBezTo>
                    <a:cubicBezTo>
                      <a:pt x="1695" y="82"/>
                      <a:pt x="1722" y="145"/>
                      <a:pt x="1728" y="156"/>
                    </a:cubicBezTo>
                    <a:cubicBezTo>
                      <a:pt x="1785" y="252"/>
                      <a:pt x="1855" y="341"/>
                      <a:pt x="1920" y="432"/>
                    </a:cubicBezTo>
                    <a:cubicBezTo>
                      <a:pt x="1957" y="484"/>
                      <a:pt x="1999" y="541"/>
                      <a:pt x="2052" y="576"/>
                    </a:cubicBezTo>
                    <a:cubicBezTo>
                      <a:pt x="2075" y="646"/>
                      <a:pt x="2046" y="582"/>
                      <a:pt x="2100" y="636"/>
                    </a:cubicBezTo>
                    <a:cubicBezTo>
                      <a:pt x="2145" y="681"/>
                      <a:pt x="2214" y="773"/>
                      <a:pt x="2244" y="828"/>
                    </a:cubicBezTo>
                    <a:cubicBezTo>
                      <a:pt x="2334" y="993"/>
                      <a:pt x="2409" y="1161"/>
                      <a:pt x="2508" y="1320"/>
                    </a:cubicBezTo>
                    <a:cubicBezTo>
                      <a:pt x="2570" y="1420"/>
                      <a:pt x="2503" y="1322"/>
                      <a:pt x="2544" y="1404"/>
                    </a:cubicBezTo>
                    <a:cubicBezTo>
                      <a:pt x="2563" y="1443"/>
                      <a:pt x="2641" y="1552"/>
                      <a:pt x="2652" y="1584"/>
                    </a:cubicBezTo>
                    <a:cubicBezTo>
                      <a:pt x="2670" y="1639"/>
                      <a:pt x="2656" y="1610"/>
                      <a:pt x="2700" y="1668"/>
                    </a:cubicBezTo>
                    <a:cubicBezTo>
                      <a:pt x="2724" y="1763"/>
                      <a:pt x="2693" y="1669"/>
                      <a:pt x="2760" y="1776"/>
                    </a:cubicBezTo>
                    <a:cubicBezTo>
                      <a:pt x="2767" y="1787"/>
                      <a:pt x="2765" y="1801"/>
                      <a:pt x="2772" y="1812"/>
                    </a:cubicBezTo>
                    <a:cubicBezTo>
                      <a:pt x="2781" y="1826"/>
                      <a:pt x="2798" y="1834"/>
                      <a:pt x="2808" y="1848"/>
                    </a:cubicBezTo>
                    <a:cubicBezTo>
                      <a:pt x="2858" y="1917"/>
                      <a:pt x="2919" y="2004"/>
                      <a:pt x="2964" y="2076"/>
                    </a:cubicBezTo>
                    <a:cubicBezTo>
                      <a:pt x="3034" y="2188"/>
                      <a:pt x="2946" y="2068"/>
                      <a:pt x="3012" y="2160"/>
                    </a:cubicBezTo>
                    <a:cubicBezTo>
                      <a:pt x="3050" y="2213"/>
                      <a:pt x="3100" y="2260"/>
                      <a:pt x="3132" y="2316"/>
                    </a:cubicBezTo>
                    <a:cubicBezTo>
                      <a:pt x="3141" y="2332"/>
                      <a:pt x="3146" y="2349"/>
                      <a:pt x="3156" y="2364"/>
                    </a:cubicBezTo>
                    <a:cubicBezTo>
                      <a:pt x="3166" y="2378"/>
                      <a:pt x="3192" y="2400"/>
                      <a:pt x="3192" y="2400"/>
                    </a:cubicBezTo>
                    <a:cubicBezTo>
                      <a:pt x="3216" y="2304"/>
                      <a:pt x="3264" y="2204"/>
                      <a:pt x="3348" y="2148"/>
                    </a:cubicBezTo>
                    <a:cubicBezTo>
                      <a:pt x="3391" y="2061"/>
                      <a:pt x="3472" y="1998"/>
                      <a:pt x="3528" y="1920"/>
                    </a:cubicBezTo>
                    <a:cubicBezTo>
                      <a:pt x="3538" y="1905"/>
                      <a:pt x="3542" y="1887"/>
                      <a:pt x="3552" y="1872"/>
                    </a:cubicBezTo>
                    <a:cubicBezTo>
                      <a:pt x="3562" y="1858"/>
                      <a:pt x="3578" y="1849"/>
                      <a:pt x="3588" y="1836"/>
                    </a:cubicBezTo>
                    <a:cubicBezTo>
                      <a:pt x="3618" y="1797"/>
                      <a:pt x="3643" y="1755"/>
                      <a:pt x="3672" y="1716"/>
                    </a:cubicBezTo>
                    <a:cubicBezTo>
                      <a:pt x="3685" y="1677"/>
                      <a:pt x="3719" y="1647"/>
                      <a:pt x="3732" y="1608"/>
                    </a:cubicBezTo>
                    <a:cubicBezTo>
                      <a:pt x="3736" y="1596"/>
                      <a:pt x="3738" y="1583"/>
                      <a:pt x="3744" y="1572"/>
                    </a:cubicBezTo>
                    <a:cubicBezTo>
                      <a:pt x="3766" y="1534"/>
                      <a:pt x="3785" y="1525"/>
                      <a:pt x="3804" y="1488"/>
                    </a:cubicBezTo>
                    <a:cubicBezTo>
                      <a:pt x="3810" y="1477"/>
                      <a:pt x="3810" y="1463"/>
                      <a:pt x="3816" y="1452"/>
                    </a:cubicBezTo>
                    <a:cubicBezTo>
                      <a:pt x="3838" y="1408"/>
                      <a:pt x="3877" y="1375"/>
                      <a:pt x="3900" y="1332"/>
                    </a:cubicBezTo>
                    <a:cubicBezTo>
                      <a:pt x="3976" y="1193"/>
                      <a:pt x="3916" y="1279"/>
                      <a:pt x="3984" y="1188"/>
                    </a:cubicBezTo>
                    <a:cubicBezTo>
                      <a:pt x="4033" y="1041"/>
                      <a:pt x="4118" y="911"/>
                      <a:pt x="4200" y="780"/>
                    </a:cubicBezTo>
                    <a:cubicBezTo>
                      <a:pt x="4236" y="722"/>
                      <a:pt x="4258" y="674"/>
                      <a:pt x="4308" y="624"/>
                    </a:cubicBezTo>
                    <a:cubicBezTo>
                      <a:pt x="4324" y="577"/>
                      <a:pt x="4358" y="559"/>
                      <a:pt x="4380" y="516"/>
                    </a:cubicBezTo>
                    <a:cubicBezTo>
                      <a:pt x="4403" y="470"/>
                      <a:pt x="4414" y="446"/>
                      <a:pt x="4452" y="408"/>
                    </a:cubicBezTo>
                    <a:cubicBezTo>
                      <a:pt x="4475" y="338"/>
                      <a:pt x="4518" y="282"/>
                      <a:pt x="4548" y="216"/>
                    </a:cubicBezTo>
                    <a:cubicBezTo>
                      <a:pt x="4558" y="193"/>
                      <a:pt x="4558" y="165"/>
                      <a:pt x="4572" y="144"/>
                    </a:cubicBezTo>
                    <a:cubicBezTo>
                      <a:pt x="4588" y="120"/>
                      <a:pt x="4611" y="99"/>
                      <a:pt x="4620" y="72"/>
                    </a:cubicBezTo>
                    <a:cubicBezTo>
                      <a:pt x="4624" y="60"/>
                      <a:pt x="4625" y="47"/>
                      <a:pt x="4632" y="36"/>
                    </a:cubicBezTo>
                    <a:cubicBezTo>
                      <a:pt x="4641" y="22"/>
                      <a:pt x="4668" y="0"/>
                      <a:pt x="4668" y="0"/>
                    </a:cubicBezTo>
                    <a:cubicBezTo>
                      <a:pt x="4660" y="16"/>
                      <a:pt x="4644" y="30"/>
                      <a:pt x="4644" y="48"/>
                    </a:cubicBezTo>
                    <a:cubicBezTo>
                      <a:pt x="4644" y="62"/>
                      <a:pt x="4655" y="6"/>
                      <a:pt x="4668" y="12"/>
                    </a:cubicBezTo>
                    <a:cubicBezTo>
                      <a:pt x="4707" y="31"/>
                      <a:pt x="4716" y="84"/>
                      <a:pt x="4740" y="120"/>
                    </a:cubicBezTo>
                    <a:cubicBezTo>
                      <a:pt x="4817" y="235"/>
                      <a:pt x="4892" y="405"/>
                      <a:pt x="5004" y="480"/>
                    </a:cubicBezTo>
                    <a:cubicBezTo>
                      <a:pt x="5066" y="574"/>
                      <a:pt x="5146" y="650"/>
                      <a:pt x="5208" y="744"/>
                    </a:cubicBezTo>
                    <a:cubicBezTo>
                      <a:pt x="5217" y="758"/>
                      <a:pt x="5234" y="766"/>
                      <a:pt x="5244" y="780"/>
                    </a:cubicBezTo>
                    <a:cubicBezTo>
                      <a:pt x="5254" y="795"/>
                      <a:pt x="5258" y="813"/>
                      <a:pt x="5268" y="828"/>
                    </a:cubicBezTo>
                    <a:cubicBezTo>
                      <a:pt x="5338" y="933"/>
                      <a:pt x="5414" y="1035"/>
                      <a:pt x="5484" y="1140"/>
                    </a:cubicBezTo>
                    <a:cubicBezTo>
                      <a:pt x="5514" y="1186"/>
                      <a:pt x="5515" y="1238"/>
                      <a:pt x="5544" y="1284"/>
                    </a:cubicBezTo>
                    <a:cubicBezTo>
                      <a:pt x="5604" y="1380"/>
                      <a:pt x="5664" y="1476"/>
                      <a:pt x="5724" y="1572"/>
                    </a:cubicBezTo>
                    <a:cubicBezTo>
                      <a:pt x="5733" y="1587"/>
                      <a:pt x="5737" y="1606"/>
                      <a:pt x="5748" y="1620"/>
                    </a:cubicBezTo>
                    <a:cubicBezTo>
                      <a:pt x="5762" y="1638"/>
                      <a:pt x="5781" y="1651"/>
                      <a:pt x="5796" y="1668"/>
                    </a:cubicBezTo>
                    <a:cubicBezTo>
                      <a:pt x="5876" y="1762"/>
                      <a:pt x="5716" y="1624"/>
                      <a:pt x="5892" y="1800"/>
                    </a:cubicBezTo>
                    <a:cubicBezTo>
                      <a:pt x="5967" y="1875"/>
                      <a:pt x="6047" y="1954"/>
                      <a:pt x="6108" y="2040"/>
                    </a:cubicBezTo>
                    <a:cubicBezTo>
                      <a:pt x="6196" y="2163"/>
                      <a:pt x="6042" y="1954"/>
                      <a:pt x="6168" y="2136"/>
                    </a:cubicBezTo>
                    <a:cubicBezTo>
                      <a:pt x="6191" y="2169"/>
                      <a:pt x="6240" y="2232"/>
                      <a:pt x="6240" y="2232"/>
                    </a:cubicBezTo>
                    <a:cubicBezTo>
                      <a:pt x="6271" y="2325"/>
                      <a:pt x="6327" y="2403"/>
                      <a:pt x="6396" y="2472"/>
                    </a:cubicBezTo>
                    <a:cubicBezTo>
                      <a:pt x="6404" y="2422"/>
                      <a:pt x="6413" y="2347"/>
                      <a:pt x="6444" y="2304"/>
                    </a:cubicBezTo>
                    <a:cubicBezTo>
                      <a:pt x="6558" y="2145"/>
                      <a:pt x="6430" y="2373"/>
                      <a:pt x="6528" y="2196"/>
                    </a:cubicBezTo>
                    <a:cubicBezTo>
                      <a:pt x="6584" y="2096"/>
                      <a:pt x="6651" y="2000"/>
                      <a:pt x="6720" y="1908"/>
                    </a:cubicBezTo>
                    <a:cubicBezTo>
                      <a:pt x="6738" y="1855"/>
                      <a:pt x="6773" y="1832"/>
                      <a:pt x="6804" y="1788"/>
                    </a:cubicBezTo>
                    <a:cubicBezTo>
                      <a:pt x="6832" y="1748"/>
                      <a:pt x="6850" y="1697"/>
                      <a:pt x="6876" y="1656"/>
                    </a:cubicBezTo>
                    <a:cubicBezTo>
                      <a:pt x="6914" y="1596"/>
                      <a:pt x="6954" y="1533"/>
                      <a:pt x="6996" y="1476"/>
                    </a:cubicBezTo>
                    <a:cubicBezTo>
                      <a:pt x="7019" y="1407"/>
                      <a:pt x="7072" y="1342"/>
                      <a:pt x="7116" y="1284"/>
                    </a:cubicBezTo>
                    <a:cubicBezTo>
                      <a:pt x="7132" y="1236"/>
                      <a:pt x="7128" y="1241"/>
                      <a:pt x="7164" y="1188"/>
                    </a:cubicBezTo>
                    <a:cubicBezTo>
                      <a:pt x="7187" y="1155"/>
                      <a:pt x="7236" y="1092"/>
                      <a:pt x="7236" y="1092"/>
                    </a:cubicBezTo>
                    <a:cubicBezTo>
                      <a:pt x="7266" y="1003"/>
                      <a:pt x="7334" y="925"/>
                      <a:pt x="7392" y="852"/>
                    </a:cubicBezTo>
                    <a:cubicBezTo>
                      <a:pt x="7426" y="718"/>
                      <a:pt x="7517" y="616"/>
                      <a:pt x="7572" y="492"/>
                    </a:cubicBezTo>
                    <a:cubicBezTo>
                      <a:pt x="7614" y="397"/>
                      <a:pt x="7615" y="287"/>
                      <a:pt x="7656" y="192"/>
                    </a:cubicBezTo>
                    <a:cubicBezTo>
                      <a:pt x="7678" y="140"/>
                      <a:pt x="7715" y="98"/>
                      <a:pt x="7740" y="48"/>
                    </a:cubicBezTo>
                    <a:cubicBezTo>
                      <a:pt x="7765" y="124"/>
                      <a:pt x="7824" y="179"/>
                      <a:pt x="7872" y="240"/>
                    </a:cubicBezTo>
                    <a:cubicBezTo>
                      <a:pt x="7932" y="317"/>
                      <a:pt x="7986" y="396"/>
                      <a:pt x="8052" y="468"/>
                    </a:cubicBezTo>
                    <a:cubicBezTo>
                      <a:pt x="8083" y="501"/>
                      <a:pt x="8128" y="524"/>
                      <a:pt x="8148" y="564"/>
                    </a:cubicBezTo>
                    <a:cubicBezTo>
                      <a:pt x="8240" y="749"/>
                      <a:pt x="8382" y="909"/>
                      <a:pt x="8496" y="1080"/>
                    </a:cubicBezTo>
                    <a:cubicBezTo>
                      <a:pt x="8509" y="1099"/>
                      <a:pt x="8522" y="1119"/>
                      <a:pt x="8532" y="1140"/>
                    </a:cubicBezTo>
                    <a:cubicBezTo>
                      <a:pt x="8538" y="1151"/>
                      <a:pt x="8538" y="1165"/>
                      <a:pt x="8544" y="1176"/>
                    </a:cubicBezTo>
                    <a:cubicBezTo>
                      <a:pt x="8577" y="1237"/>
                      <a:pt x="8619" y="1295"/>
                      <a:pt x="8652" y="1356"/>
                    </a:cubicBezTo>
                    <a:cubicBezTo>
                      <a:pt x="8679" y="1406"/>
                      <a:pt x="8696" y="1462"/>
                      <a:pt x="8724" y="1512"/>
                    </a:cubicBezTo>
                    <a:cubicBezTo>
                      <a:pt x="8786" y="1623"/>
                      <a:pt x="8880" y="1720"/>
                      <a:pt x="8964" y="1812"/>
                    </a:cubicBezTo>
                    <a:cubicBezTo>
                      <a:pt x="8995" y="1845"/>
                      <a:pt x="9040" y="1868"/>
                      <a:pt x="9060" y="1908"/>
                    </a:cubicBezTo>
                    <a:cubicBezTo>
                      <a:pt x="9091" y="1970"/>
                      <a:pt x="9140" y="2008"/>
                      <a:pt x="9180" y="2064"/>
                    </a:cubicBezTo>
                    <a:cubicBezTo>
                      <a:pt x="9234" y="2139"/>
                      <a:pt x="9283" y="2217"/>
                      <a:pt x="9336" y="2292"/>
                    </a:cubicBezTo>
                    <a:cubicBezTo>
                      <a:pt x="9377" y="2351"/>
                      <a:pt x="9416" y="2412"/>
                      <a:pt x="9456" y="2472"/>
                    </a:cubicBezTo>
                    <a:cubicBezTo>
                      <a:pt x="9461" y="2479"/>
                      <a:pt x="9448" y="2488"/>
                      <a:pt x="9444" y="2496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30740" name="Group 98"/>
              <p:cNvGrpSpPr>
                <a:grpSpLocks/>
              </p:cNvGrpSpPr>
              <p:nvPr/>
            </p:nvGrpSpPr>
            <p:grpSpPr bwMode="auto">
              <a:xfrm>
                <a:off x="3865" y="2583"/>
                <a:ext cx="756" cy="180"/>
                <a:chOff x="6537" y="1674"/>
                <a:chExt cx="763" cy="197"/>
              </a:xfrm>
            </p:grpSpPr>
            <p:sp>
              <p:nvSpPr>
                <p:cNvPr id="30798" name="Freeform 99"/>
                <p:cNvSpPr>
                  <a:spLocks/>
                </p:cNvSpPr>
                <p:nvPr/>
              </p:nvSpPr>
              <p:spPr bwMode="auto">
                <a:xfrm>
                  <a:off x="6537" y="1674"/>
                  <a:ext cx="379" cy="197"/>
                </a:xfrm>
                <a:custGeom>
                  <a:avLst/>
                  <a:gdLst>
                    <a:gd name="T0" fmla="*/ 60 w 9461"/>
                    <a:gd name="T1" fmla="*/ 2040 h 2496"/>
                    <a:gd name="T2" fmla="*/ 384 w 9461"/>
                    <a:gd name="T3" fmla="*/ 1644 h 2496"/>
                    <a:gd name="T4" fmla="*/ 576 w 9461"/>
                    <a:gd name="T5" fmla="*/ 1380 h 2496"/>
                    <a:gd name="T6" fmla="*/ 864 w 9461"/>
                    <a:gd name="T7" fmla="*/ 1008 h 2496"/>
                    <a:gd name="T8" fmla="*/ 1188 w 9461"/>
                    <a:gd name="T9" fmla="*/ 612 h 2496"/>
                    <a:gd name="T10" fmla="*/ 1416 w 9461"/>
                    <a:gd name="T11" fmla="*/ 336 h 2496"/>
                    <a:gd name="T12" fmla="*/ 1584 w 9461"/>
                    <a:gd name="T13" fmla="*/ 108 h 2496"/>
                    <a:gd name="T14" fmla="*/ 1620 w 9461"/>
                    <a:gd name="T15" fmla="*/ 48 h 2496"/>
                    <a:gd name="T16" fmla="*/ 1728 w 9461"/>
                    <a:gd name="T17" fmla="*/ 156 h 2496"/>
                    <a:gd name="T18" fmla="*/ 2052 w 9461"/>
                    <a:gd name="T19" fmla="*/ 576 h 2496"/>
                    <a:gd name="T20" fmla="*/ 2244 w 9461"/>
                    <a:gd name="T21" fmla="*/ 828 h 2496"/>
                    <a:gd name="T22" fmla="*/ 2544 w 9461"/>
                    <a:gd name="T23" fmla="*/ 1404 h 2496"/>
                    <a:gd name="T24" fmla="*/ 2700 w 9461"/>
                    <a:gd name="T25" fmla="*/ 1668 h 2496"/>
                    <a:gd name="T26" fmla="*/ 2772 w 9461"/>
                    <a:gd name="T27" fmla="*/ 1812 h 2496"/>
                    <a:gd name="T28" fmla="*/ 2964 w 9461"/>
                    <a:gd name="T29" fmla="*/ 2076 h 2496"/>
                    <a:gd name="T30" fmla="*/ 3132 w 9461"/>
                    <a:gd name="T31" fmla="*/ 2316 h 2496"/>
                    <a:gd name="T32" fmla="*/ 3192 w 9461"/>
                    <a:gd name="T33" fmla="*/ 2400 h 2496"/>
                    <a:gd name="T34" fmla="*/ 3528 w 9461"/>
                    <a:gd name="T35" fmla="*/ 1920 h 2496"/>
                    <a:gd name="T36" fmla="*/ 3588 w 9461"/>
                    <a:gd name="T37" fmla="*/ 1836 h 2496"/>
                    <a:gd name="T38" fmla="*/ 3732 w 9461"/>
                    <a:gd name="T39" fmla="*/ 1608 h 2496"/>
                    <a:gd name="T40" fmla="*/ 3804 w 9461"/>
                    <a:gd name="T41" fmla="*/ 1488 h 2496"/>
                    <a:gd name="T42" fmla="*/ 3900 w 9461"/>
                    <a:gd name="T43" fmla="*/ 1332 h 2496"/>
                    <a:gd name="T44" fmla="*/ 4200 w 9461"/>
                    <a:gd name="T45" fmla="*/ 780 h 2496"/>
                    <a:gd name="T46" fmla="*/ 4380 w 9461"/>
                    <a:gd name="T47" fmla="*/ 516 h 2496"/>
                    <a:gd name="T48" fmla="*/ 4548 w 9461"/>
                    <a:gd name="T49" fmla="*/ 216 h 2496"/>
                    <a:gd name="T50" fmla="*/ 4620 w 9461"/>
                    <a:gd name="T51" fmla="*/ 72 h 2496"/>
                    <a:gd name="T52" fmla="*/ 4668 w 9461"/>
                    <a:gd name="T53" fmla="*/ 0 h 2496"/>
                    <a:gd name="T54" fmla="*/ 4668 w 9461"/>
                    <a:gd name="T55" fmla="*/ 12 h 2496"/>
                    <a:gd name="T56" fmla="*/ 5004 w 9461"/>
                    <a:gd name="T57" fmla="*/ 480 h 2496"/>
                    <a:gd name="T58" fmla="*/ 5244 w 9461"/>
                    <a:gd name="T59" fmla="*/ 780 h 2496"/>
                    <a:gd name="T60" fmla="*/ 5484 w 9461"/>
                    <a:gd name="T61" fmla="*/ 1140 h 2496"/>
                    <a:gd name="T62" fmla="*/ 5724 w 9461"/>
                    <a:gd name="T63" fmla="*/ 1572 h 2496"/>
                    <a:gd name="T64" fmla="*/ 5796 w 9461"/>
                    <a:gd name="T65" fmla="*/ 1668 h 2496"/>
                    <a:gd name="T66" fmla="*/ 6108 w 9461"/>
                    <a:gd name="T67" fmla="*/ 2040 h 2496"/>
                    <a:gd name="T68" fmla="*/ 6240 w 9461"/>
                    <a:gd name="T69" fmla="*/ 2232 h 2496"/>
                    <a:gd name="T70" fmla="*/ 6444 w 9461"/>
                    <a:gd name="T71" fmla="*/ 2304 h 2496"/>
                    <a:gd name="T72" fmla="*/ 6720 w 9461"/>
                    <a:gd name="T73" fmla="*/ 1908 h 2496"/>
                    <a:gd name="T74" fmla="*/ 6876 w 9461"/>
                    <a:gd name="T75" fmla="*/ 1656 h 2496"/>
                    <a:gd name="T76" fmla="*/ 7116 w 9461"/>
                    <a:gd name="T77" fmla="*/ 1284 h 2496"/>
                    <a:gd name="T78" fmla="*/ 7236 w 9461"/>
                    <a:gd name="T79" fmla="*/ 1092 h 2496"/>
                    <a:gd name="T80" fmla="*/ 7572 w 9461"/>
                    <a:gd name="T81" fmla="*/ 492 h 2496"/>
                    <a:gd name="T82" fmla="*/ 7740 w 9461"/>
                    <a:gd name="T83" fmla="*/ 48 h 2496"/>
                    <a:gd name="T84" fmla="*/ 8052 w 9461"/>
                    <a:gd name="T85" fmla="*/ 468 h 2496"/>
                    <a:gd name="T86" fmla="*/ 8496 w 9461"/>
                    <a:gd name="T87" fmla="*/ 1080 h 2496"/>
                    <a:gd name="T88" fmla="*/ 8544 w 9461"/>
                    <a:gd name="T89" fmla="*/ 1176 h 2496"/>
                    <a:gd name="T90" fmla="*/ 8724 w 9461"/>
                    <a:gd name="T91" fmla="*/ 1512 h 2496"/>
                    <a:gd name="T92" fmla="*/ 9060 w 9461"/>
                    <a:gd name="T93" fmla="*/ 1908 h 2496"/>
                    <a:gd name="T94" fmla="*/ 9336 w 9461"/>
                    <a:gd name="T95" fmla="*/ 2292 h 2496"/>
                    <a:gd name="T96" fmla="*/ 9444 w 9461"/>
                    <a:gd name="T97" fmla="*/ 2496 h 249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9461"/>
                    <a:gd name="T148" fmla="*/ 0 h 2496"/>
                    <a:gd name="T149" fmla="*/ 9461 w 9461"/>
                    <a:gd name="T150" fmla="*/ 2496 h 249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9461" h="2496">
                      <a:moveTo>
                        <a:pt x="0" y="2196"/>
                      </a:moveTo>
                      <a:cubicBezTo>
                        <a:pt x="20" y="2147"/>
                        <a:pt x="29" y="2083"/>
                        <a:pt x="60" y="2040"/>
                      </a:cubicBezTo>
                      <a:cubicBezTo>
                        <a:pt x="115" y="1963"/>
                        <a:pt x="192" y="1886"/>
                        <a:pt x="252" y="1812"/>
                      </a:cubicBezTo>
                      <a:cubicBezTo>
                        <a:pt x="299" y="1755"/>
                        <a:pt x="333" y="1695"/>
                        <a:pt x="384" y="1644"/>
                      </a:cubicBezTo>
                      <a:cubicBezTo>
                        <a:pt x="408" y="1572"/>
                        <a:pt x="462" y="1506"/>
                        <a:pt x="516" y="1452"/>
                      </a:cubicBezTo>
                      <a:cubicBezTo>
                        <a:pt x="539" y="1383"/>
                        <a:pt x="511" y="1445"/>
                        <a:pt x="576" y="1380"/>
                      </a:cubicBezTo>
                      <a:cubicBezTo>
                        <a:pt x="643" y="1313"/>
                        <a:pt x="676" y="1217"/>
                        <a:pt x="756" y="1164"/>
                      </a:cubicBezTo>
                      <a:cubicBezTo>
                        <a:pt x="775" y="1106"/>
                        <a:pt x="828" y="1059"/>
                        <a:pt x="864" y="1008"/>
                      </a:cubicBezTo>
                      <a:cubicBezTo>
                        <a:pt x="943" y="895"/>
                        <a:pt x="1025" y="786"/>
                        <a:pt x="1116" y="684"/>
                      </a:cubicBezTo>
                      <a:cubicBezTo>
                        <a:pt x="1139" y="659"/>
                        <a:pt x="1169" y="640"/>
                        <a:pt x="1188" y="612"/>
                      </a:cubicBezTo>
                      <a:cubicBezTo>
                        <a:pt x="1234" y="544"/>
                        <a:pt x="1277" y="481"/>
                        <a:pt x="1332" y="420"/>
                      </a:cubicBezTo>
                      <a:cubicBezTo>
                        <a:pt x="1359" y="391"/>
                        <a:pt x="1396" y="370"/>
                        <a:pt x="1416" y="336"/>
                      </a:cubicBezTo>
                      <a:cubicBezTo>
                        <a:pt x="1459" y="264"/>
                        <a:pt x="1433" y="289"/>
                        <a:pt x="1488" y="252"/>
                      </a:cubicBezTo>
                      <a:cubicBezTo>
                        <a:pt x="1520" y="204"/>
                        <a:pt x="1552" y="156"/>
                        <a:pt x="1584" y="108"/>
                      </a:cubicBezTo>
                      <a:cubicBezTo>
                        <a:pt x="1602" y="81"/>
                        <a:pt x="1632" y="46"/>
                        <a:pt x="1632" y="12"/>
                      </a:cubicBezTo>
                      <a:cubicBezTo>
                        <a:pt x="1628" y="24"/>
                        <a:pt x="1612" y="38"/>
                        <a:pt x="1620" y="48"/>
                      </a:cubicBezTo>
                      <a:cubicBezTo>
                        <a:pt x="1633" y="65"/>
                        <a:pt x="1662" y="59"/>
                        <a:pt x="1680" y="72"/>
                      </a:cubicBezTo>
                      <a:cubicBezTo>
                        <a:pt x="1695" y="82"/>
                        <a:pt x="1722" y="145"/>
                        <a:pt x="1728" y="156"/>
                      </a:cubicBezTo>
                      <a:cubicBezTo>
                        <a:pt x="1785" y="252"/>
                        <a:pt x="1855" y="341"/>
                        <a:pt x="1920" y="432"/>
                      </a:cubicBezTo>
                      <a:cubicBezTo>
                        <a:pt x="1957" y="484"/>
                        <a:pt x="1999" y="541"/>
                        <a:pt x="2052" y="576"/>
                      </a:cubicBezTo>
                      <a:cubicBezTo>
                        <a:pt x="2075" y="646"/>
                        <a:pt x="2046" y="582"/>
                        <a:pt x="2100" y="636"/>
                      </a:cubicBezTo>
                      <a:cubicBezTo>
                        <a:pt x="2145" y="681"/>
                        <a:pt x="2214" y="773"/>
                        <a:pt x="2244" y="828"/>
                      </a:cubicBezTo>
                      <a:cubicBezTo>
                        <a:pt x="2334" y="993"/>
                        <a:pt x="2409" y="1161"/>
                        <a:pt x="2508" y="1320"/>
                      </a:cubicBezTo>
                      <a:cubicBezTo>
                        <a:pt x="2570" y="1420"/>
                        <a:pt x="2503" y="1322"/>
                        <a:pt x="2544" y="1404"/>
                      </a:cubicBezTo>
                      <a:cubicBezTo>
                        <a:pt x="2563" y="1443"/>
                        <a:pt x="2641" y="1552"/>
                        <a:pt x="2652" y="1584"/>
                      </a:cubicBezTo>
                      <a:cubicBezTo>
                        <a:pt x="2670" y="1639"/>
                        <a:pt x="2656" y="1610"/>
                        <a:pt x="2700" y="1668"/>
                      </a:cubicBezTo>
                      <a:cubicBezTo>
                        <a:pt x="2724" y="1763"/>
                        <a:pt x="2693" y="1669"/>
                        <a:pt x="2760" y="1776"/>
                      </a:cubicBezTo>
                      <a:cubicBezTo>
                        <a:pt x="2767" y="1787"/>
                        <a:pt x="2765" y="1801"/>
                        <a:pt x="2772" y="1812"/>
                      </a:cubicBezTo>
                      <a:cubicBezTo>
                        <a:pt x="2781" y="1826"/>
                        <a:pt x="2798" y="1834"/>
                        <a:pt x="2808" y="1848"/>
                      </a:cubicBezTo>
                      <a:cubicBezTo>
                        <a:pt x="2858" y="1917"/>
                        <a:pt x="2919" y="2004"/>
                        <a:pt x="2964" y="2076"/>
                      </a:cubicBezTo>
                      <a:cubicBezTo>
                        <a:pt x="3034" y="2188"/>
                        <a:pt x="2946" y="2068"/>
                        <a:pt x="3012" y="2160"/>
                      </a:cubicBezTo>
                      <a:cubicBezTo>
                        <a:pt x="3050" y="2213"/>
                        <a:pt x="3100" y="2260"/>
                        <a:pt x="3132" y="2316"/>
                      </a:cubicBezTo>
                      <a:cubicBezTo>
                        <a:pt x="3141" y="2332"/>
                        <a:pt x="3146" y="2349"/>
                        <a:pt x="3156" y="2364"/>
                      </a:cubicBezTo>
                      <a:cubicBezTo>
                        <a:pt x="3166" y="2378"/>
                        <a:pt x="3192" y="2400"/>
                        <a:pt x="3192" y="2400"/>
                      </a:cubicBezTo>
                      <a:cubicBezTo>
                        <a:pt x="3216" y="2304"/>
                        <a:pt x="3264" y="2204"/>
                        <a:pt x="3348" y="2148"/>
                      </a:cubicBezTo>
                      <a:cubicBezTo>
                        <a:pt x="3391" y="2061"/>
                        <a:pt x="3472" y="1998"/>
                        <a:pt x="3528" y="1920"/>
                      </a:cubicBezTo>
                      <a:cubicBezTo>
                        <a:pt x="3538" y="1905"/>
                        <a:pt x="3542" y="1887"/>
                        <a:pt x="3552" y="1872"/>
                      </a:cubicBezTo>
                      <a:cubicBezTo>
                        <a:pt x="3562" y="1858"/>
                        <a:pt x="3578" y="1849"/>
                        <a:pt x="3588" y="1836"/>
                      </a:cubicBezTo>
                      <a:cubicBezTo>
                        <a:pt x="3618" y="1797"/>
                        <a:pt x="3643" y="1755"/>
                        <a:pt x="3672" y="1716"/>
                      </a:cubicBezTo>
                      <a:cubicBezTo>
                        <a:pt x="3685" y="1677"/>
                        <a:pt x="3719" y="1647"/>
                        <a:pt x="3732" y="1608"/>
                      </a:cubicBezTo>
                      <a:cubicBezTo>
                        <a:pt x="3736" y="1596"/>
                        <a:pt x="3738" y="1583"/>
                        <a:pt x="3744" y="1572"/>
                      </a:cubicBezTo>
                      <a:cubicBezTo>
                        <a:pt x="3766" y="1534"/>
                        <a:pt x="3785" y="1525"/>
                        <a:pt x="3804" y="1488"/>
                      </a:cubicBezTo>
                      <a:cubicBezTo>
                        <a:pt x="3810" y="1477"/>
                        <a:pt x="3810" y="1463"/>
                        <a:pt x="3816" y="1452"/>
                      </a:cubicBezTo>
                      <a:cubicBezTo>
                        <a:pt x="3838" y="1408"/>
                        <a:pt x="3877" y="1375"/>
                        <a:pt x="3900" y="1332"/>
                      </a:cubicBezTo>
                      <a:cubicBezTo>
                        <a:pt x="3976" y="1193"/>
                        <a:pt x="3916" y="1279"/>
                        <a:pt x="3984" y="1188"/>
                      </a:cubicBezTo>
                      <a:cubicBezTo>
                        <a:pt x="4033" y="1041"/>
                        <a:pt x="4118" y="911"/>
                        <a:pt x="4200" y="780"/>
                      </a:cubicBezTo>
                      <a:cubicBezTo>
                        <a:pt x="4236" y="722"/>
                        <a:pt x="4258" y="674"/>
                        <a:pt x="4308" y="624"/>
                      </a:cubicBezTo>
                      <a:cubicBezTo>
                        <a:pt x="4324" y="577"/>
                        <a:pt x="4358" y="559"/>
                        <a:pt x="4380" y="516"/>
                      </a:cubicBezTo>
                      <a:cubicBezTo>
                        <a:pt x="4403" y="470"/>
                        <a:pt x="4414" y="446"/>
                        <a:pt x="4452" y="408"/>
                      </a:cubicBezTo>
                      <a:cubicBezTo>
                        <a:pt x="4475" y="338"/>
                        <a:pt x="4518" y="282"/>
                        <a:pt x="4548" y="216"/>
                      </a:cubicBezTo>
                      <a:cubicBezTo>
                        <a:pt x="4558" y="193"/>
                        <a:pt x="4558" y="165"/>
                        <a:pt x="4572" y="144"/>
                      </a:cubicBezTo>
                      <a:cubicBezTo>
                        <a:pt x="4588" y="120"/>
                        <a:pt x="4611" y="99"/>
                        <a:pt x="4620" y="72"/>
                      </a:cubicBezTo>
                      <a:cubicBezTo>
                        <a:pt x="4624" y="60"/>
                        <a:pt x="4625" y="47"/>
                        <a:pt x="4632" y="36"/>
                      </a:cubicBezTo>
                      <a:cubicBezTo>
                        <a:pt x="4641" y="22"/>
                        <a:pt x="4668" y="0"/>
                        <a:pt x="4668" y="0"/>
                      </a:cubicBezTo>
                      <a:cubicBezTo>
                        <a:pt x="4660" y="16"/>
                        <a:pt x="4644" y="30"/>
                        <a:pt x="4644" y="48"/>
                      </a:cubicBezTo>
                      <a:cubicBezTo>
                        <a:pt x="4644" y="62"/>
                        <a:pt x="4655" y="6"/>
                        <a:pt x="4668" y="12"/>
                      </a:cubicBezTo>
                      <a:cubicBezTo>
                        <a:pt x="4707" y="31"/>
                        <a:pt x="4716" y="84"/>
                        <a:pt x="4740" y="120"/>
                      </a:cubicBezTo>
                      <a:cubicBezTo>
                        <a:pt x="4817" y="235"/>
                        <a:pt x="4892" y="405"/>
                        <a:pt x="5004" y="480"/>
                      </a:cubicBezTo>
                      <a:cubicBezTo>
                        <a:pt x="5066" y="574"/>
                        <a:pt x="5146" y="650"/>
                        <a:pt x="5208" y="744"/>
                      </a:cubicBezTo>
                      <a:cubicBezTo>
                        <a:pt x="5217" y="758"/>
                        <a:pt x="5234" y="766"/>
                        <a:pt x="5244" y="780"/>
                      </a:cubicBezTo>
                      <a:cubicBezTo>
                        <a:pt x="5254" y="795"/>
                        <a:pt x="5258" y="813"/>
                        <a:pt x="5268" y="828"/>
                      </a:cubicBezTo>
                      <a:cubicBezTo>
                        <a:pt x="5338" y="933"/>
                        <a:pt x="5414" y="1035"/>
                        <a:pt x="5484" y="1140"/>
                      </a:cubicBezTo>
                      <a:cubicBezTo>
                        <a:pt x="5514" y="1186"/>
                        <a:pt x="5515" y="1238"/>
                        <a:pt x="5544" y="1284"/>
                      </a:cubicBezTo>
                      <a:cubicBezTo>
                        <a:pt x="5604" y="1380"/>
                        <a:pt x="5664" y="1476"/>
                        <a:pt x="5724" y="1572"/>
                      </a:cubicBezTo>
                      <a:cubicBezTo>
                        <a:pt x="5733" y="1587"/>
                        <a:pt x="5737" y="1606"/>
                        <a:pt x="5748" y="1620"/>
                      </a:cubicBezTo>
                      <a:cubicBezTo>
                        <a:pt x="5762" y="1638"/>
                        <a:pt x="5781" y="1651"/>
                        <a:pt x="5796" y="1668"/>
                      </a:cubicBezTo>
                      <a:cubicBezTo>
                        <a:pt x="5876" y="1762"/>
                        <a:pt x="5716" y="1624"/>
                        <a:pt x="5892" y="1800"/>
                      </a:cubicBezTo>
                      <a:cubicBezTo>
                        <a:pt x="5967" y="1875"/>
                        <a:pt x="6047" y="1954"/>
                        <a:pt x="6108" y="2040"/>
                      </a:cubicBezTo>
                      <a:cubicBezTo>
                        <a:pt x="6196" y="2163"/>
                        <a:pt x="6042" y="1954"/>
                        <a:pt x="6168" y="2136"/>
                      </a:cubicBezTo>
                      <a:cubicBezTo>
                        <a:pt x="6191" y="2169"/>
                        <a:pt x="6240" y="2232"/>
                        <a:pt x="6240" y="2232"/>
                      </a:cubicBezTo>
                      <a:cubicBezTo>
                        <a:pt x="6271" y="2325"/>
                        <a:pt x="6327" y="2403"/>
                        <a:pt x="6396" y="2472"/>
                      </a:cubicBezTo>
                      <a:cubicBezTo>
                        <a:pt x="6404" y="2422"/>
                        <a:pt x="6413" y="2347"/>
                        <a:pt x="6444" y="2304"/>
                      </a:cubicBezTo>
                      <a:cubicBezTo>
                        <a:pt x="6558" y="2145"/>
                        <a:pt x="6430" y="2373"/>
                        <a:pt x="6528" y="2196"/>
                      </a:cubicBezTo>
                      <a:cubicBezTo>
                        <a:pt x="6584" y="2096"/>
                        <a:pt x="6651" y="2000"/>
                        <a:pt x="6720" y="1908"/>
                      </a:cubicBezTo>
                      <a:cubicBezTo>
                        <a:pt x="6738" y="1855"/>
                        <a:pt x="6773" y="1832"/>
                        <a:pt x="6804" y="1788"/>
                      </a:cubicBezTo>
                      <a:cubicBezTo>
                        <a:pt x="6832" y="1748"/>
                        <a:pt x="6850" y="1697"/>
                        <a:pt x="6876" y="1656"/>
                      </a:cubicBezTo>
                      <a:cubicBezTo>
                        <a:pt x="6914" y="1596"/>
                        <a:pt x="6954" y="1533"/>
                        <a:pt x="6996" y="1476"/>
                      </a:cubicBezTo>
                      <a:cubicBezTo>
                        <a:pt x="7019" y="1407"/>
                        <a:pt x="7072" y="1342"/>
                        <a:pt x="7116" y="1284"/>
                      </a:cubicBezTo>
                      <a:cubicBezTo>
                        <a:pt x="7132" y="1236"/>
                        <a:pt x="7128" y="1241"/>
                        <a:pt x="7164" y="1188"/>
                      </a:cubicBezTo>
                      <a:cubicBezTo>
                        <a:pt x="7187" y="1155"/>
                        <a:pt x="7236" y="1092"/>
                        <a:pt x="7236" y="1092"/>
                      </a:cubicBezTo>
                      <a:cubicBezTo>
                        <a:pt x="7266" y="1003"/>
                        <a:pt x="7334" y="925"/>
                        <a:pt x="7392" y="852"/>
                      </a:cubicBezTo>
                      <a:cubicBezTo>
                        <a:pt x="7426" y="718"/>
                        <a:pt x="7517" y="616"/>
                        <a:pt x="7572" y="492"/>
                      </a:cubicBezTo>
                      <a:cubicBezTo>
                        <a:pt x="7614" y="397"/>
                        <a:pt x="7615" y="287"/>
                        <a:pt x="7656" y="192"/>
                      </a:cubicBezTo>
                      <a:cubicBezTo>
                        <a:pt x="7678" y="140"/>
                        <a:pt x="7715" y="98"/>
                        <a:pt x="7740" y="48"/>
                      </a:cubicBezTo>
                      <a:cubicBezTo>
                        <a:pt x="7765" y="124"/>
                        <a:pt x="7824" y="179"/>
                        <a:pt x="7872" y="240"/>
                      </a:cubicBezTo>
                      <a:cubicBezTo>
                        <a:pt x="7932" y="317"/>
                        <a:pt x="7986" y="396"/>
                        <a:pt x="8052" y="468"/>
                      </a:cubicBezTo>
                      <a:cubicBezTo>
                        <a:pt x="8083" y="501"/>
                        <a:pt x="8128" y="524"/>
                        <a:pt x="8148" y="564"/>
                      </a:cubicBezTo>
                      <a:cubicBezTo>
                        <a:pt x="8240" y="749"/>
                        <a:pt x="8382" y="909"/>
                        <a:pt x="8496" y="1080"/>
                      </a:cubicBezTo>
                      <a:cubicBezTo>
                        <a:pt x="8509" y="1099"/>
                        <a:pt x="8522" y="1119"/>
                        <a:pt x="8532" y="1140"/>
                      </a:cubicBezTo>
                      <a:cubicBezTo>
                        <a:pt x="8538" y="1151"/>
                        <a:pt x="8538" y="1165"/>
                        <a:pt x="8544" y="1176"/>
                      </a:cubicBezTo>
                      <a:cubicBezTo>
                        <a:pt x="8577" y="1237"/>
                        <a:pt x="8619" y="1295"/>
                        <a:pt x="8652" y="1356"/>
                      </a:cubicBezTo>
                      <a:cubicBezTo>
                        <a:pt x="8679" y="1406"/>
                        <a:pt x="8696" y="1462"/>
                        <a:pt x="8724" y="1512"/>
                      </a:cubicBezTo>
                      <a:cubicBezTo>
                        <a:pt x="8786" y="1623"/>
                        <a:pt x="8880" y="1720"/>
                        <a:pt x="8964" y="1812"/>
                      </a:cubicBezTo>
                      <a:cubicBezTo>
                        <a:pt x="8995" y="1845"/>
                        <a:pt x="9040" y="1868"/>
                        <a:pt x="9060" y="1908"/>
                      </a:cubicBezTo>
                      <a:cubicBezTo>
                        <a:pt x="9091" y="1970"/>
                        <a:pt x="9140" y="2008"/>
                        <a:pt x="9180" y="2064"/>
                      </a:cubicBezTo>
                      <a:cubicBezTo>
                        <a:pt x="9234" y="2139"/>
                        <a:pt x="9283" y="2217"/>
                        <a:pt x="9336" y="2292"/>
                      </a:cubicBezTo>
                      <a:cubicBezTo>
                        <a:pt x="9377" y="2351"/>
                        <a:pt x="9416" y="2412"/>
                        <a:pt x="9456" y="2472"/>
                      </a:cubicBezTo>
                      <a:cubicBezTo>
                        <a:pt x="9461" y="2479"/>
                        <a:pt x="9448" y="2488"/>
                        <a:pt x="9444" y="2496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0799" name="Freeform 100"/>
                <p:cNvSpPr>
                  <a:spLocks/>
                </p:cNvSpPr>
                <p:nvPr/>
              </p:nvSpPr>
              <p:spPr bwMode="auto">
                <a:xfrm>
                  <a:off x="6921" y="1674"/>
                  <a:ext cx="379" cy="197"/>
                </a:xfrm>
                <a:custGeom>
                  <a:avLst/>
                  <a:gdLst>
                    <a:gd name="T0" fmla="*/ 60 w 9461"/>
                    <a:gd name="T1" fmla="*/ 2040 h 2496"/>
                    <a:gd name="T2" fmla="*/ 384 w 9461"/>
                    <a:gd name="T3" fmla="*/ 1644 h 2496"/>
                    <a:gd name="T4" fmla="*/ 576 w 9461"/>
                    <a:gd name="T5" fmla="*/ 1380 h 2496"/>
                    <a:gd name="T6" fmla="*/ 864 w 9461"/>
                    <a:gd name="T7" fmla="*/ 1008 h 2496"/>
                    <a:gd name="T8" fmla="*/ 1188 w 9461"/>
                    <a:gd name="T9" fmla="*/ 612 h 2496"/>
                    <a:gd name="T10" fmla="*/ 1416 w 9461"/>
                    <a:gd name="T11" fmla="*/ 336 h 2496"/>
                    <a:gd name="T12" fmla="*/ 1584 w 9461"/>
                    <a:gd name="T13" fmla="*/ 108 h 2496"/>
                    <a:gd name="T14" fmla="*/ 1620 w 9461"/>
                    <a:gd name="T15" fmla="*/ 48 h 2496"/>
                    <a:gd name="T16" fmla="*/ 1728 w 9461"/>
                    <a:gd name="T17" fmla="*/ 156 h 2496"/>
                    <a:gd name="T18" fmla="*/ 2052 w 9461"/>
                    <a:gd name="T19" fmla="*/ 576 h 2496"/>
                    <a:gd name="T20" fmla="*/ 2244 w 9461"/>
                    <a:gd name="T21" fmla="*/ 828 h 2496"/>
                    <a:gd name="T22" fmla="*/ 2544 w 9461"/>
                    <a:gd name="T23" fmla="*/ 1404 h 2496"/>
                    <a:gd name="T24" fmla="*/ 2700 w 9461"/>
                    <a:gd name="T25" fmla="*/ 1668 h 2496"/>
                    <a:gd name="T26" fmla="*/ 2772 w 9461"/>
                    <a:gd name="T27" fmla="*/ 1812 h 2496"/>
                    <a:gd name="T28" fmla="*/ 2964 w 9461"/>
                    <a:gd name="T29" fmla="*/ 2076 h 2496"/>
                    <a:gd name="T30" fmla="*/ 3132 w 9461"/>
                    <a:gd name="T31" fmla="*/ 2316 h 2496"/>
                    <a:gd name="T32" fmla="*/ 3192 w 9461"/>
                    <a:gd name="T33" fmla="*/ 2400 h 2496"/>
                    <a:gd name="T34" fmla="*/ 3528 w 9461"/>
                    <a:gd name="T35" fmla="*/ 1920 h 2496"/>
                    <a:gd name="T36" fmla="*/ 3588 w 9461"/>
                    <a:gd name="T37" fmla="*/ 1836 h 2496"/>
                    <a:gd name="T38" fmla="*/ 3732 w 9461"/>
                    <a:gd name="T39" fmla="*/ 1608 h 2496"/>
                    <a:gd name="T40" fmla="*/ 3804 w 9461"/>
                    <a:gd name="T41" fmla="*/ 1488 h 2496"/>
                    <a:gd name="T42" fmla="*/ 3900 w 9461"/>
                    <a:gd name="T43" fmla="*/ 1332 h 2496"/>
                    <a:gd name="T44" fmla="*/ 4200 w 9461"/>
                    <a:gd name="T45" fmla="*/ 780 h 2496"/>
                    <a:gd name="T46" fmla="*/ 4380 w 9461"/>
                    <a:gd name="T47" fmla="*/ 516 h 2496"/>
                    <a:gd name="T48" fmla="*/ 4548 w 9461"/>
                    <a:gd name="T49" fmla="*/ 216 h 2496"/>
                    <a:gd name="T50" fmla="*/ 4620 w 9461"/>
                    <a:gd name="T51" fmla="*/ 72 h 2496"/>
                    <a:gd name="T52" fmla="*/ 4668 w 9461"/>
                    <a:gd name="T53" fmla="*/ 0 h 2496"/>
                    <a:gd name="T54" fmla="*/ 4668 w 9461"/>
                    <a:gd name="T55" fmla="*/ 12 h 2496"/>
                    <a:gd name="T56" fmla="*/ 5004 w 9461"/>
                    <a:gd name="T57" fmla="*/ 480 h 2496"/>
                    <a:gd name="T58" fmla="*/ 5244 w 9461"/>
                    <a:gd name="T59" fmla="*/ 780 h 2496"/>
                    <a:gd name="T60" fmla="*/ 5484 w 9461"/>
                    <a:gd name="T61" fmla="*/ 1140 h 2496"/>
                    <a:gd name="T62" fmla="*/ 5724 w 9461"/>
                    <a:gd name="T63" fmla="*/ 1572 h 2496"/>
                    <a:gd name="T64" fmla="*/ 5796 w 9461"/>
                    <a:gd name="T65" fmla="*/ 1668 h 2496"/>
                    <a:gd name="T66" fmla="*/ 6108 w 9461"/>
                    <a:gd name="T67" fmla="*/ 2040 h 2496"/>
                    <a:gd name="T68" fmla="*/ 6240 w 9461"/>
                    <a:gd name="T69" fmla="*/ 2232 h 2496"/>
                    <a:gd name="T70" fmla="*/ 6444 w 9461"/>
                    <a:gd name="T71" fmla="*/ 2304 h 2496"/>
                    <a:gd name="T72" fmla="*/ 6720 w 9461"/>
                    <a:gd name="T73" fmla="*/ 1908 h 2496"/>
                    <a:gd name="T74" fmla="*/ 6876 w 9461"/>
                    <a:gd name="T75" fmla="*/ 1656 h 2496"/>
                    <a:gd name="T76" fmla="*/ 7116 w 9461"/>
                    <a:gd name="T77" fmla="*/ 1284 h 2496"/>
                    <a:gd name="T78" fmla="*/ 7236 w 9461"/>
                    <a:gd name="T79" fmla="*/ 1092 h 2496"/>
                    <a:gd name="T80" fmla="*/ 7572 w 9461"/>
                    <a:gd name="T81" fmla="*/ 492 h 2496"/>
                    <a:gd name="T82" fmla="*/ 7740 w 9461"/>
                    <a:gd name="T83" fmla="*/ 48 h 2496"/>
                    <a:gd name="T84" fmla="*/ 8052 w 9461"/>
                    <a:gd name="T85" fmla="*/ 468 h 2496"/>
                    <a:gd name="T86" fmla="*/ 8496 w 9461"/>
                    <a:gd name="T87" fmla="*/ 1080 h 2496"/>
                    <a:gd name="T88" fmla="*/ 8544 w 9461"/>
                    <a:gd name="T89" fmla="*/ 1176 h 2496"/>
                    <a:gd name="T90" fmla="*/ 8724 w 9461"/>
                    <a:gd name="T91" fmla="*/ 1512 h 2496"/>
                    <a:gd name="T92" fmla="*/ 9060 w 9461"/>
                    <a:gd name="T93" fmla="*/ 1908 h 2496"/>
                    <a:gd name="T94" fmla="*/ 9336 w 9461"/>
                    <a:gd name="T95" fmla="*/ 2292 h 2496"/>
                    <a:gd name="T96" fmla="*/ 9444 w 9461"/>
                    <a:gd name="T97" fmla="*/ 2496 h 249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9461"/>
                    <a:gd name="T148" fmla="*/ 0 h 2496"/>
                    <a:gd name="T149" fmla="*/ 9461 w 9461"/>
                    <a:gd name="T150" fmla="*/ 2496 h 249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9461" h="2496">
                      <a:moveTo>
                        <a:pt x="0" y="2196"/>
                      </a:moveTo>
                      <a:cubicBezTo>
                        <a:pt x="20" y="2147"/>
                        <a:pt x="29" y="2083"/>
                        <a:pt x="60" y="2040"/>
                      </a:cubicBezTo>
                      <a:cubicBezTo>
                        <a:pt x="115" y="1963"/>
                        <a:pt x="192" y="1886"/>
                        <a:pt x="252" y="1812"/>
                      </a:cubicBezTo>
                      <a:cubicBezTo>
                        <a:pt x="299" y="1755"/>
                        <a:pt x="333" y="1695"/>
                        <a:pt x="384" y="1644"/>
                      </a:cubicBezTo>
                      <a:cubicBezTo>
                        <a:pt x="408" y="1572"/>
                        <a:pt x="462" y="1506"/>
                        <a:pt x="516" y="1452"/>
                      </a:cubicBezTo>
                      <a:cubicBezTo>
                        <a:pt x="539" y="1383"/>
                        <a:pt x="511" y="1445"/>
                        <a:pt x="576" y="1380"/>
                      </a:cubicBezTo>
                      <a:cubicBezTo>
                        <a:pt x="643" y="1313"/>
                        <a:pt x="676" y="1217"/>
                        <a:pt x="756" y="1164"/>
                      </a:cubicBezTo>
                      <a:cubicBezTo>
                        <a:pt x="775" y="1106"/>
                        <a:pt x="828" y="1059"/>
                        <a:pt x="864" y="1008"/>
                      </a:cubicBezTo>
                      <a:cubicBezTo>
                        <a:pt x="943" y="895"/>
                        <a:pt x="1025" y="786"/>
                        <a:pt x="1116" y="684"/>
                      </a:cubicBezTo>
                      <a:cubicBezTo>
                        <a:pt x="1139" y="659"/>
                        <a:pt x="1169" y="640"/>
                        <a:pt x="1188" y="612"/>
                      </a:cubicBezTo>
                      <a:cubicBezTo>
                        <a:pt x="1234" y="544"/>
                        <a:pt x="1277" y="481"/>
                        <a:pt x="1332" y="420"/>
                      </a:cubicBezTo>
                      <a:cubicBezTo>
                        <a:pt x="1359" y="391"/>
                        <a:pt x="1396" y="370"/>
                        <a:pt x="1416" y="336"/>
                      </a:cubicBezTo>
                      <a:cubicBezTo>
                        <a:pt x="1459" y="264"/>
                        <a:pt x="1433" y="289"/>
                        <a:pt x="1488" y="252"/>
                      </a:cubicBezTo>
                      <a:cubicBezTo>
                        <a:pt x="1520" y="204"/>
                        <a:pt x="1552" y="156"/>
                        <a:pt x="1584" y="108"/>
                      </a:cubicBezTo>
                      <a:cubicBezTo>
                        <a:pt x="1602" y="81"/>
                        <a:pt x="1632" y="46"/>
                        <a:pt x="1632" y="12"/>
                      </a:cubicBezTo>
                      <a:cubicBezTo>
                        <a:pt x="1628" y="24"/>
                        <a:pt x="1612" y="38"/>
                        <a:pt x="1620" y="48"/>
                      </a:cubicBezTo>
                      <a:cubicBezTo>
                        <a:pt x="1633" y="65"/>
                        <a:pt x="1662" y="59"/>
                        <a:pt x="1680" y="72"/>
                      </a:cubicBezTo>
                      <a:cubicBezTo>
                        <a:pt x="1695" y="82"/>
                        <a:pt x="1722" y="145"/>
                        <a:pt x="1728" y="156"/>
                      </a:cubicBezTo>
                      <a:cubicBezTo>
                        <a:pt x="1785" y="252"/>
                        <a:pt x="1855" y="341"/>
                        <a:pt x="1920" y="432"/>
                      </a:cubicBezTo>
                      <a:cubicBezTo>
                        <a:pt x="1957" y="484"/>
                        <a:pt x="1999" y="541"/>
                        <a:pt x="2052" y="576"/>
                      </a:cubicBezTo>
                      <a:cubicBezTo>
                        <a:pt x="2075" y="646"/>
                        <a:pt x="2046" y="582"/>
                        <a:pt x="2100" y="636"/>
                      </a:cubicBezTo>
                      <a:cubicBezTo>
                        <a:pt x="2145" y="681"/>
                        <a:pt x="2214" y="773"/>
                        <a:pt x="2244" y="828"/>
                      </a:cubicBezTo>
                      <a:cubicBezTo>
                        <a:pt x="2334" y="993"/>
                        <a:pt x="2409" y="1161"/>
                        <a:pt x="2508" y="1320"/>
                      </a:cubicBezTo>
                      <a:cubicBezTo>
                        <a:pt x="2570" y="1420"/>
                        <a:pt x="2503" y="1322"/>
                        <a:pt x="2544" y="1404"/>
                      </a:cubicBezTo>
                      <a:cubicBezTo>
                        <a:pt x="2563" y="1443"/>
                        <a:pt x="2641" y="1552"/>
                        <a:pt x="2652" y="1584"/>
                      </a:cubicBezTo>
                      <a:cubicBezTo>
                        <a:pt x="2670" y="1639"/>
                        <a:pt x="2656" y="1610"/>
                        <a:pt x="2700" y="1668"/>
                      </a:cubicBezTo>
                      <a:cubicBezTo>
                        <a:pt x="2724" y="1763"/>
                        <a:pt x="2693" y="1669"/>
                        <a:pt x="2760" y="1776"/>
                      </a:cubicBezTo>
                      <a:cubicBezTo>
                        <a:pt x="2767" y="1787"/>
                        <a:pt x="2765" y="1801"/>
                        <a:pt x="2772" y="1812"/>
                      </a:cubicBezTo>
                      <a:cubicBezTo>
                        <a:pt x="2781" y="1826"/>
                        <a:pt x="2798" y="1834"/>
                        <a:pt x="2808" y="1848"/>
                      </a:cubicBezTo>
                      <a:cubicBezTo>
                        <a:pt x="2858" y="1917"/>
                        <a:pt x="2919" y="2004"/>
                        <a:pt x="2964" y="2076"/>
                      </a:cubicBezTo>
                      <a:cubicBezTo>
                        <a:pt x="3034" y="2188"/>
                        <a:pt x="2946" y="2068"/>
                        <a:pt x="3012" y="2160"/>
                      </a:cubicBezTo>
                      <a:cubicBezTo>
                        <a:pt x="3050" y="2213"/>
                        <a:pt x="3100" y="2260"/>
                        <a:pt x="3132" y="2316"/>
                      </a:cubicBezTo>
                      <a:cubicBezTo>
                        <a:pt x="3141" y="2332"/>
                        <a:pt x="3146" y="2349"/>
                        <a:pt x="3156" y="2364"/>
                      </a:cubicBezTo>
                      <a:cubicBezTo>
                        <a:pt x="3166" y="2378"/>
                        <a:pt x="3192" y="2400"/>
                        <a:pt x="3192" y="2400"/>
                      </a:cubicBezTo>
                      <a:cubicBezTo>
                        <a:pt x="3216" y="2304"/>
                        <a:pt x="3264" y="2204"/>
                        <a:pt x="3348" y="2148"/>
                      </a:cubicBezTo>
                      <a:cubicBezTo>
                        <a:pt x="3391" y="2061"/>
                        <a:pt x="3472" y="1998"/>
                        <a:pt x="3528" y="1920"/>
                      </a:cubicBezTo>
                      <a:cubicBezTo>
                        <a:pt x="3538" y="1905"/>
                        <a:pt x="3542" y="1887"/>
                        <a:pt x="3552" y="1872"/>
                      </a:cubicBezTo>
                      <a:cubicBezTo>
                        <a:pt x="3562" y="1858"/>
                        <a:pt x="3578" y="1849"/>
                        <a:pt x="3588" y="1836"/>
                      </a:cubicBezTo>
                      <a:cubicBezTo>
                        <a:pt x="3618" y="1797"/>
                        <a:pt x="3643" y="1755"/>
                        <a:pt x="3672" y="1716"/>
                      </a:cubicBezTo>
                      <a:cubicBezTo>
                        <a:pt x="3685" y="1677"/>
                        <a:pt x="3719" y="1647"/>
                        <a:pt x="3732" y="1608"/>
                      </a:cubicBezTo>
                      <a:cubicBezTo>
                        <a:pt x="3736" y="1596"/>
                        <a:pt x="3738" y="1583"/>
                        <a:pt x="3744" y="1572"/>
                      </a:cubicBezTo>
                      <a:cubicBezTo>
                        <a:pt x="3766" y="1534"/>
                        <a:pt x="3785" y="1525"/>
                        <a:pt x="3804" y="1488"/>
                      </a:cubicBezTo>
                      <a:cubicBezTo>
                        <a:pt x="3810" y="1477"/>
                        <a:pt x="3810" y="1463"/>
                        <a:pt x="3816" y="1452"/>
                      </a:cubicBezTo>
                      <a:cubicBezTo>
                        <a:pt x="3838" y="1408"/>
                        <a:pt x="3877" y="1375"/>
                        <a:pt x="3900" y="1332"/>
                      </a:cubicBezTo>
                      <a:cubicBezTo>
                        <a:pt x="3976" y="1193"/>
                        <a:pt x="3916" y="1279"/>
                        <a:pt x="3984" y="1188"/>
                      </a:cubicBezTo>
                      <a:cubicBezTo>
                        <a:pt x="4033" y="1041"/>
                        <a:pt x="4118" y="911"/>
                        <a:pt x="4200" y="780"/>
                      </a:cubicBezTo>
                      <a:cubicBezTo>
                        <a:pt x="4236" y="722"/>
                        <a:pt x="4258" y="674"/>
                        <a:pt x="4308" y="624"/>
                      </a:cubicBezTo>
                      <a:cubicBezTo>
                        <a:pt x="4324" y="577"/>
                        <a:pt x="4358" y="559"/>
                        <a:pt x="4380" y="516"/>
                      </a:cubicBezTo>
                      <a:cubicBezTo>
                        <a:pt x="4403" y="470"/>
                        <a:pt x="4414" y="446"/>
                        <a:pt x="4452" y="408"/>
                      </a:cubicBezTo>
                      <a:cubicBezTo>
                        <a:pt x="4475" y="338"/>
                        <a:pt x="4518" y="282"/>
                        <a:pt x="4548" y="216"/>
                      </a:cubicBezTo>
                      <a:cubicBezTo>
                        <a:pt x="4558" y="193"/>
                        <a:pt x="4558" y="165"/>
                        <a:pt x="4572" y="144"/>
                      </a:cubicBezTo>
                      <a:cubicBezTo>
                        <a:pt x="4588" y="120"/>
                        <a:pt x="4611" y="99"/>
                        <a:pt x="4620" y="72"/>
                      </a:cubicBezTo>
                      <a:cubicBezTo>
                        <a:pt x="4624" y="60"/>
                        <a:pt x="4625" y="47"/>
                        <a:pt x="4632" y="36"/>
                      </a:cubicBezTo>
                      <a:cubicBezTo>
                        <a:pt x="4641" y="22"/>
                        <a:pt x="4668" y="0"/>
                        <a:pt x="4668" y="0"/>
                      </a:cubicBezTo>
                      <a:cubicBezTo>
                        <a:pt x="4660" y="16"/>
                        <a:pt x="4644" y="30"/>
                        <a:pt x="4644" y="48"/>
                      </a:cubicBezTo>
                      <a:cubicBezTo>
                        <a:pt x="4644" y="62"/>
                        <a:pt x="4655" y="6"/>
                        <a:pt x="4668" y="12"/>
                      </a:cubicBezTo>
                      <a:cubicBezTo>
                        <a:pt x="4707" y="31"/>
                        <a:pt x="4716" y="84"/>
                        <a:pt x="4740" y="120"/>
                      </a:cubicBezTo>
                      <a:cubicBezTo>
                        <a:pt x="4817" y="235"/>
                        <a:pt x="4892" y="405"/>
                        <a:pt x="5004" y="480"/>
                      </a:cubicBezTo>
                      <a:cubicBezTo>
                        <a:pt x="5066" y="574"/>
                        <a:pt x="5146" y="650"/>
                        <a:pt x="5208" y="744"/>
                      </a:cubicBezTo>
                      <a:cubicBezTo>
                        <a:pt x="5217" y="758"/>
                        <a:pt x="5234" y="766"/>
                        <a:pt x="5244" y="780"/>
                      </a:cubicBezTo>
                      <a:cubicBezTo>
                        <a:pt x="5254" y="795"/>
                        <a:pt x="5258" y="813"/>
                        <a:pt x="5268" y="828"/>
                      </a:cubicBezTo>
                      <a:cubicBezTo>
                        <a:pt x="5338" y="933"/>
                        <a:pt x="5414" y="1035"/>
                        <a:pt x="5484" y="1140"/>
                      </a:cubicBezTo>
                      <a:cubicBezTo>
                        <a:pt x="5514" y="1186"/>
                        <a:pt x="5515" y="1238"/>
                        <a:pt x="5544" y="1284"/>
                      </a:cubicBezTo>
                      <a:cubicBezTo>
                        <a:pt x="5604" y="1380"/>
                        <a:pt x="5664" y="1476"/>
                        <a:pt x="5724" y="1572"/>
                      </a:cubicBezTo>
                      <a:cubicBezTo>
                        <a:pt x="5733" y="1587"/>
                        <a:pt x="5737" y="1606"/>
                        <a:pt x="5748" y="1620"/>
                      </a:cubicBezTo>
                      <a:cubicBezTo>
                        <a:pt x="5762" y="1638"/>
                        <a:pt x="5781" y="1651"/>
                        <a:pt x="5796" y="1668"/>
                      </a:cubicBezTo>
                      <a:cubicBezTo>
                        <a:pt x="5876" y="1762"/>
                        <a:pt x="5716" y="1624"/>
                        <a:pt x="5892" y="1800"/>
                      </a:cubicBezTo>
                      <a:cubicBezTo>
                        <a:pt x="5967" y="1875"/>
                        <a:pt x="6047" y="1954"/>
                        <a:pt x="6108" y="2040"/>
                      </a:cubicBezTo>
                      <a:cubicBezTo>
                        <a:pt x="6196" y="2163"/>
                        <a:pt x="6042" y="1954"/>
                        <a:pt x="6168" y="2136"/>
                      </a:cubicBezTo>
                      <a:cubicBezTo>
                        <a:pt x="6191" y="2169"/>
                        <a:pt x="6240" y="2232"/>
                        <a:pt x="6240" y="2232"/>
                      </a:cubicBezTo>
                      <a:cubicBezTo>
                        <a:pt x="6271" y="2325"/>
                        <a:pt x="6327" y="2403"/>
                        <a:pt x="6396" y="2472"/>
                      </a:cubicBezTo>
                      <a:cubicBezTo>
                        <a:pt x="6404" y="2422"/>
                        <a:pt x="6413" y="2347"/>
                        <a:pt x="6444" y="2304"/>
                      </a:cubicBezTo>
                      <a:cubicBezTo>
                        <a:pt x="6558" y="2145"/>
                        <a:pt x="6430" y="2373"/>
                        <a:pt x="6528" y="2196"/>
                      </a:cubicBezTo>
                      <a:cubicBezTo>
                        <a:pt x="6584" y="2096"/>
                        <a:pt x="6651" y="2000"/>
                        <a:pt x="6720" y="1908"/>
                      </a:cubicBezTo>
                      <a:cubicBezTo>
                        <a:pt x="6738" y="1855"/>
                        <a:pt x="6773" y="1832"/>
                        <a:pt x="6804" y="1788"/>
                      </a:cubicBezTo>
                      <a:cubicBezTo>
                        <a:pt x="6832" y="1748"/>
                        <a:pt x="6850" y="1697"/>
                        <a:pt x="6876" y="1656"/>
                      </a:cubicBezTo>
                      <a:cubicBezTo>
                        <a:pt x="6914" y="1596"/>
                        <a:pt x="6954" y="1533"/>
                        <a:pt x="6996" y="1476"/>
                      </a:cubicBezTo>
                      <a:cubicBezTo>
                        <a:pt x="7019" y="1407"/>
                        <a:pt x="7072" y="1342"/>
                        <a:pt x="7116" y="1284"/>
                      </a:cubicBezTo>
                      <a:cubicBezTo>
                        <a:pt x="7132" y="1236"/>
                        <a:pt x="7128" y="1241"/>
                        <a:pt x="7164" y="1188"/>
                      </a:cubicBezTo>
                      <a:cubicBezTo>
                        <a:pt x="7187" y="1155"/>
                        <a:pt x="7236" y="1092"/>
                        <a:pt x="7236" y="1092"/>
                      </a:cubicBezTo>
                      <a:cubicBezTo>
                        <a:pt x="7266" y="1003"/>
                        <a:pt x="7334" y="925"/>
                        <a:pt x="7392" y="852"/>
                      </a:cubicBezTo>
                      <a:cubicBezTo>
                        <a:pt x="7426" y="718"/>
                        <a:pt x="7517" y="616"/>
                        <a:pt x="7572" y="492"/>
                      </a:cubicBezTo>
                      <a:cubicBezTo>
                        <a:pt x="7614" y="397"/>
                        <a:pt x="7615" y="287"/>
                        <a:pt x="7656" y="192"/>
                      </a:cubicBezTo>
                      <a:cubicBezTo>
                        <a:pt x="7678" y="140"/>
                        <a:pt x="7715" y="98"/>
                        <a:pt x="7740" y="48"/>
                      </a:cubicBezTo>
                      <a:cubicBezTo>
                        <a:pt x="7765" y="124"/>
                        <a:pt x="7824" y="179"/>
                        <a:pt x="7872" y="240"/>
                      </a:cubicBezTo>
                      <a:cubicBezTo>
                        <a:pt x="7932" y="317"/>
                        <a:pt x="7986" y="396"/>
                        <a:pt x="8052" y="468"/>
                      </a:cubicBezTo>
                      <a:cubicBezTo>
                        <a:pt x="8083" y="501"/>
                        <a:pt x="8128" y="524"/>
                        <a:pt x="8148" y="564"/>
                      </a:cubicBezTo>
                      <a:cubicBezTo>
                        <a:pt x="8240" y="749"/>
                        <a:pt x="8382" y="909"/>
                        <a:pt x="8496" y="1080"/>
                      </a:cubicBezTo>
                      <a:cubicBezTo>
                        <a:pt x="8509" y="1099"/>
                        <a:pt x="8522" y="1119"/>
                        <a:pt x="8532" y="1140"/>
                      </a:cubicBezTo>
                      <a:cubicBezTo>
                        <a:pt x="8538" y="1151"/>
                        <a:pt x="8538" y="1165"/>
                        <a:pt x="8544" y="1176"/>
                      </a:cubicBezTo>
                      <a:cubicBezTo>
                        <a:pt x="8577" y="1237"/>
                        <a:pt x="8619" y="1295"/>
                        <a:pt x="8652" y="1356"/>
                      </a:cubicBezTo>
                      <a:cubicBezTo>
                        <a:pt x="8679" y="1406"/>
                        <a:pt x="8696" y="1462"/>
                        <a:pt x="8724" y="1512"/>
                      </a:cubicBezTo>
                      <a:cubicBezTo>
                        <a:pt x="8786" y="1623"/>
                        <a:pt x="8880" y="1720"/>
                        <a:pt x="8964" y="1812"/>
                      </a:cubicBezTo>
                      <a:cubicBezTo>
                        <a:pt x="8995" y="1845"/>
                        <a:pt x="9040" y="1868"/>
                        <a:pt x="9060" y="1908"/>
                      </a:cubicBezTo>
                      <a:cubicBezTo>
                        <a:pt x="9091" y="1970"/>
                        <a:pt x="9140" y="2008"/>
                        <a:pt x="9180" y="2064"/>
                      </a:cubicBezTo>
                      <a:cubicBezTo>
                        <a:pt x="9234" y="2139"/>
                        <a:pt x="9283" y="2217"/>
                        <a:pt x="9336" y="2292"/>
                      </a:cubicBezTo>
                      <a:cubicBezTo>
                        <a:pt x="9377" y="2351"/>
                        <a:pt x="9416" y="2412"/>
                        <a:pt x="9456" y="2472"/>
                      </a:cubicBezTo>
                      <a:cubicBezTo>
                        <a:pt x="9461" y="2479"/>
                        <a:pt x="9448" y="2488"/>
                        <a:pt x="9444" y="2496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30741" name="Group 101"/>
              <p:cNvGrpSpPr>
                <a:grpSpLocks/>
              </p:cNvGrpSpPr>
              <p:nvPr/>
            </p:nvGrpSpPr>
            <p:grpSpPr bwMode="auto">
              <a:xfrm>
                <a:off x="4837" y="2583"/>
                <a:ext cx="756" cy="180"/>
                <a:chOff x="6537" y="1674"/>
                <a:chExt cx="763" cy="197"/>
              </a:xfrm>
            </p:grpSpPr>
            <p:sp>
              <p:nvSpPr>
                <p:cNvPr id="30796" name="Freeform 102"/>
                <p:cNvSpPr>
                  <a:spLocks/>
                </p:cNvSpPr>
                <p:nvPr/>
              </p:nvSpPr>
              <p:spPr bwMode="auto">
                <a:xfrm>
                  <a:off x="6537" y="1674"/>
                  <a:ext cx="379" cy="197"/>
                </a:xfrm>
                <a:custGeom>
                  <a:avLst/>
                  <a:gdLst>
                    <a:gd name="T0" fmla="*/ 60 w 9461"/>
                    <a:gd name="T1" fmla="*/ 2040 h 2496"/>
                    <a:gd name="T2" fmla="*/ 384 w 9461"/>
                    <a:gd name="T3" fmla="*/ 1644 h 2496"/>
                    <a:gd name="T4" fmla="*/ 576 w 9461"/>
                    <a:gd name="T5" fmla="*/ 1380 h 2496"/>
                    <a:gd name="T6" fmla="*/ 864 w 9461"/>
                    <a:gd name="T7" fmla="*/ 1008 h 2496"/>
                    <a:gd name="T8" fmla="*/ 1188 w 9461"/>
                    <a:gd name="T9" fmla="*/ 612 h 2496"/>
                    <a:gd name="T10" fmla="*/ 1416 w 9461"/>
                    <a:gd name="T11" fmla="*/ 336 h 2496"/>
                    <a:gd name="T12" fmla="*/ 1584 w 9461"/>
                    <a:gd name="T13" fmla="*/ 108 h 2496"/>
                    <a:gd name="T14" fmla="*/ 1620 w 9461"/>
                    <a:gd name="T15" fmla="*/ 48 h 2496"/>
                    <a:gd name="T16" fmla="*/ 1728 w 9461"/>
                    <a:gd name="T17" fmla="*/ 156 h 2496"/>
                    <a:gd name="T18" fmla="*/ 2052 w 9461"/>
                    <a:gd name="T19" fmla="*/ 576 h 2496"/>
                    <a:gd name="T20" fmla="*/ 2244 w 9461"/>
                    <a:gd name="T21" fmla="*/ 828 h 2496"/>
                    <a:gd name="T22" fmla="*/ 2544 w 9461"/>
                    <a:gd name="T23" fmla="*/ 1404 h 2496"/>
                    <a:gd name="T24" fmla="*/ 2700 w 9461"/>
                    <a:gd name="T25" fmla="*/ 1668 h 2496"/>
                    <a:gd name="T26" fmla="*/ 2772 w 9461"/>
                    <a:gd name="T27" fmla="*/ 1812 h 2496"/>
                    <a:gd name="T28" fmla="*/ 2964 w 9461"/>
                    <a:gd name="T29" fmla="*/ 2076 h 2496"/>
                    <a:gd name="T30" fmla="*/ 3132 w 9461"/>
                    <a:gd name="T31" fmla="*/ 2316 h 2496"/>
                    <a:gd name="T32" fmla="*/ 3192 w 9461"/>
                    <a:gd name="T33" fmla="*/ 2400 h 2496"/>
                    <a:gd name="T34" fmla="*/ 3528 w 9461"/>
                    <a:gd name="T35" fmla="*/ 1920 h 2496"/>
                    <a:gd name="T36" fmla="*/ 3588 w 9461"/>
                    <a:gd name="T37" fmla="*/ 1836 h 2496"/>
                    <a:gd name="T38" fmla="*/ 3732 w 9461"/>
                    <a:gd name="T39" fmla="*/ 1608 h 2496"/>
                    <a:gd name="T40" fmla="*/ 3804 w 9461"/>
                    <a:gd name="T41" fmla="*/ 1488 h 2496"/>
                    <a:gd name="T42" fmla="*/ 3900 w 9461"/>
                    <a:gd name="T43" fmla="*/ 1332 h 2496"/>
                    <a:gd name="T44" fmla="*/ 4200 w 9461"/>
                    <a:gd name="T45" fmla="*/ 780 h 2496"/>
                    <a:gd name="T46" fmla="*/ 4380 w 9461"/>
                    <a:gd name="T47" fmla="*/ 516 h 2496"/>
                    <a:gd name="T48" fmla="*/ 4548 w 9461"/>
                    <a:gd name="T49" fmla="*/ 216 h 2496"/>
                    <a:gd name="T50" fmla="*/ 4620 w 9461"/>
                    <a:gd name="T51" fmla="*/ 72 h 2496"/>
                    <a:gd name="T52" fmla="*/ 4668 w 9461"/>
                    <a:gd name="T53" fmla="*/ 0 h 2496"/>
                    <a:gd name="T54" fmla="*/ 4668 w 9461"/>
                    <a:gd name="T55" fmla="*/ 12 h 2496"/>
                    <a:gd name="T56" fmla="*/ 5004 w 9461"/>
                    <a:gd name="T57" fmla="*/ 480 h 2496"/>
                    <a:gd name="T58" fmla="*/ 5244 w 9461"/>
                    <a:gd name="T59" fmla="*/ 780 h 2496"/>
                    <a:gd name="T60" fmla="*/ 5484 w 9461"/>
                    <a:gd name="T61" fmla="*/ 1140 h 2496"/>
                    <a:gd name="T62" fmla="*/ 5724 w 9461"/>
                    <a:gd name="T63" fmla="*/ 1572 h 2496"/>
                    <a:gd name="T64" fmla="*/ 5796 w 9461"/>
                    <a:gd name="T65" fmla="*/ 1668 h 2496"/>
                    <a:gd name="T66" fmla="*/ 6108 w 9461"/>
                    <a:gd name="T67" fmla="*/ 2040 h 2496"/>
                    <a:gd name="T68" fmla="*/ 6240 w 9461"/>
                    <a:gd name="T69" fmla="*/ 2232 h 2496"/>
                    <a:gd name="T70" fmla="*/ 6444 w 9461"/>
                    <a:gd name="T71" fmla="*/ 2304 h 2496"/>
                    <a:gd name="T72" fmla="*/ 6720 w 9461"/>
                    <a:gd name="T73" fmla="*/ 1908 h 2496"/>
                    <a:gd name="T74" fmla="*/ 6876 w 9461"/>
                    <a:gd name="T75" fmla="*/ 1656 h 2496"/>
                    <a:gd name="T76" fmla="*/ 7116 w 9461"/>
                    <a:gd name="T77" fmla="*/ 1284 h 2496"/>
                    <a:gd name="T78" fmla="*/ 7236 w 9461"/>
                    <a:gd name="T79" fmla="*/ 1092 h 2496"/>
                    <a:gd name="T80" fmla="*/ 7572 w 9461"/>
                    <a:gd name="T81" fmla="*/ 492 h 2496"/>
                    <a:gd name="T82" fmla="*/ 7740 w 9461"/>
                    <a:gd name="T83" fmla="*/ 48 h 2496"/>
                    <a:gd name="T84" fmla="*/ 8052 w 9461"/>
                    <a:gd name="T85" fmla="*/ 468 h 2496"/>
                    <a:gd name="T86" fmla="*/ 8496 w 9461"/>
                    <a:gd name="T87" fmla="*/ 1080 h 2496"/>
                    <a:gd name="T88" fmla="*/ 8544 w 9461"/>
                    <a:gd name="T89" fmla="*/ 1176 h 2496"/>
                    <a:gd name="T90" fmla="*/ 8724 w 9461"/>
                    <a:gd name="T91" fmla="*/ 1512 h 2496"/>
                    <a:gd name="T92" fmla="*/ 9060 w 9461"/>
                    <a:gd name="T93" fmla="*/ 1908 h 2496"/>
                    <a:gd name="T94" fmla="*/ 9336 w 9461"/>
                    <a:gd name="T95" fmla="*/ 2292 h 2496"/>
                    <a:gd name="T96" fmla="*/ 9444 w 9461"/>
                    <a:gd name="T97" fmla="*/ 2496 h 249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9461"/>
                    <a:gd name="T148" fmla="*/ 0 h 2496"/>
                    <a:gd name="T149" fmla="*/ 9461 w 9461"/>
                    <a:gd name="T150" fmla="*/ 2496 h 249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9461" h="2496">
                      <a:moveTo>
                        <a:pt x="0" y="2196"/>
                      </a:moveTo>
                      <a:cubicBezTo>
                        <a:pt x="20" y="2147"/>
                        <a:pt x="29" y="2083"/>
                        <a:pt x="60" y="2040"/>
                      </a:cubicBezTo>
                      <a:cubicBezTo>
                        <a:pt x="115" y="1963"/>
                        <a:pt x="192" y="1886"/>
                        <a:pt x="252" y="1812"/>
                      </a:cubicBezTo>
                      <a:cubicBezTo>
                        <a:pt x="299" y="1755"/>
                        <a:pt x="333" y="1695"/>
                        <a:pt x="384" y="1644"/>
                      </a:cubicBezTo>
                      <a:cubicBezTo>
                        <a:pt x="408" y="1572"/>
                        <a:pt x="462" y="1506"/>
                        <a:pt x="516" y="1452"/>
                      </a:cubicBezTo>
                      <a:cubicBezTo>
                        <a:pt x="539" y="1383"/>
                        <a:pt x="511" y="1445"/>
                        <a:pt x="576" y="1380"/>
                      </a:cubicBezTo>
                      <a:cubicBezTo>
                        <a:pt x="643" y="1313"/>
                        <a:pt x="676" y="1217"/>
                        <a:pt x="756" y="1164"/>
                      </a:cubicBezTo>
                      <a:cubicBezTo>
                        <a:pt x="775" y="1106"/>
                        <a:pt x="828" y="1059"/>
                        <a:pt x="864" y="1008"/>
                      </a:cubicBezTo>
                      <a:cubicBezTo>
                        <a:pt x="943" y="895"/>
                        <a:pt x="1025" y="786"/>
                        <a:pt x="1116" y="684"/>
                      </a:cubicBezTo>
                      <a:cubicBezTo>
                        <a:pt x="1139" y="659"/>
                        <a:pt x="1169" y="640"/>
                        <a:pt x="1188" y="612"/>
                      </a:cubicBezTo>
                      <a:cubicBezTo>
                        <a:pt x="1234" y="544"/>
                        <a:pt x="1277" y="481"/>
                        <a:pt x="1332" y="420"/>
                      </a:cubicBezTo>
                      <a:cubicBezTo>
                        <a:pt x="1359" y="391"/>
                        <a:pt x="1396" y="370"/>
                        <a:pt x="1416" y="336"/>
                      </a:cubicBezTo>
                      <a:cubicBezTo>
                        <a:pt x="1459" y="264"/>
                        <a:pt x="1433" y="289"/>
                        <a:pt x="1488" y="252"/>
                      </a:cubicBezTo>
                      <a:cubicBezTo>
                        <a:pt x="1520" y="204"/>
                        <a:pt x="1552" y="156"/>
                        <a:pt x="1584" y="108"/>
                      </a:cubicBezTo>
                      <a:cubicBezTo>
                        <a:pt x="1602" y="81"/>
                        <a:pt x="1632" y="46"/>
                        <a:pt x="1632" y="12"/>
                      </a:cubicBezTo>
                      <a:cubicBezTo>
                        <a:pt x="1628" y="24"/>
                        <a:pt x="1612" y="38"/>
                        <a:pt x="1620" y="48"/>
                      </a:cubicBezTo>
                      <a:cubicBezTo>
                        <a:pt x="1633" y="65"/>
                        <a:pt x="1662" y="59"/>
                        <a:pt x="1680" y="72"/>
                      </a:cubicBezTo>
                      <a:cubicBezTo>
                        <a:pt x="1695" y="82"/>
                        <a:pt x="1722" y="145"/>
                        <a:pt x="1728" y="156"/>
                      </a:cubicBezTo>
                      <a:cubicBezTo>
                        <a:pt x="1785" y="252"/>
                        <a:pt x="1855" y="341"/>
                        <a:pt x="1920" y="432"/>
                      </a:cubicBezTo>
                      <a:cubicBezTo>
                        <a:pt x="1957" y="484"/>
                        <a:pt x="1999" y="541"/>
                        <a:pt x="2052" y="576"/>
                      </a:cubicBezTo>
                      <a:cubicBezTo>
                        <a:pt x="2075" y="646"/>
                        <a:pt x="2046" y="582"/>
                        <a:pt x="2100" y="636"/>
                      </a:cubicBezTo>
                      <a:cubicBezTo>
                        <a:pt x="2145" y="681"/>
                        <a:pt x="2214" y="773"/>
                        <a:pt x="2244" y="828"/>
                      </a:cubicBezTo>
                      <a:cubicBezTo>
                        <a:pt x="2334" y="993"/>
                        <a:pt x="2409" y="1161"/>
                        <a:pt x="2508" y="1320"/>
                      </a:cubicBezTo>
                      <a:cubicBezTo>
                        <a:pt x="2570" y="1420"/>
                        <a:pt x="2503" y="1322"/>
                        <a:pt x="2544" y="1404"/>
                      </a:cubicBezTo>
                      <a:cubicBezTo>
                        <a:pt x="2563" y="1443"/>
                        <a:pt x="2641" y="1552"/>
                        <a:pt x="2652" y="1584"/>
                      </a:cubicBezTo>
                      <a:cubicBezTo>
                        <a:pt x="2670" y="1639"/>
                        <a:pt x="2656" y="1610"/>
                        <a:pt x="2700" y="1668"/>
                      </a:cubicBezTo>
                      <a:cubicBezTo>
                        <a:pt x="2724" y="1763"/>
                        <a:pt x="2693" y="1669"/>
                        <a:pt x="2760" y="1776"/>
                      </a:cubicBezTo>
                      <a:cubicBezTo>
                        <a:pt x="2767" y="1787"/>
                        <a:pt x="2765" y="1801"/>
                        <a:pt x="2772" y="1812"/>
                      </a:cubicBezTo>
                      <a:cubicBezTo>
                        <a:pt x="2781" y="1826"/>
                        <a:pt x="2798" y="1834"/>
                        <a:pt x="2808" y="1848"/>
                      </a:cubicBezTo>
                      <a:cubicBezTo>
                        <a:pt x="2858" y="1917"/>
                        <a:pt x="2919" y="2004"/>
                        <a:pt x="2964" y="2076"/>
                      </a:cubicBezTo>
                      <a:cubicBezTo>
                        <a:pt x="3034" y="2188"/>
                        <a:pt x="2946" y="2068"/>
                        <a:pt x="3012" y="2160"/>
                      </a:cubicBezTo>
                      <a:cubicBezTo>
                        <a:pt x="3050" y="2213"/>
                        <a:pt x="3100" y="2260"/>
                        <a:pt x="3132" y="2316"/>
                      </a:cubicBezTo>
                      <a:cubicBezTo>
                        <a:pt x="3141" y="2332"/>
                        <a:pt x="3146" y="2349"/>
                        <a:pt x="3156" y="2364"/>
                      </a:cubicBezTo>
                      <a:cubicBezTo>
                        <a:pt x="3166" y="2378"/>
                        <a:pt x="3192" y="2400"/>
                        <a:pt x="3192" y="2400"/>
                      </a:cubicBezTo>
                      <a:cubicBezTo>
                        <a:pt x="3216" y="2304"/>
                        <a:pt x="3264" y="2204"/>
                        <a:pt x="3348" y="2148"/>
                      </a:cubicBezTo>
                      <a:cubicBezTo>
                        <a:pt x="3391" y="2061"/>
                        <a:pt x="3472" y="1998"/>
                        <a:pt x="3528" y="1920"/>
                      </a:cubicBezTo>
                      <a:cubicBezTo>
                        <a:pt x="3538" y="1905"/>
                        <a:pt x="3542" y="1887"/>
                        <a:pt x="3552" y="1872"/>
                      </a:cubicBezTo>
                      <a:cubicBezTo>
                        <a:pt x="3562" y="1858"/>
                        <a:pt x="3578" y="1849"/>
                        <a:pt x="3588" y="1836"/>
                      </a:cubicBezTo>
                      <a:cubicBezTo>
                        <a:pt x="3618" y="1797"/>
                        <a:pt x="3643" y="1755"/>
                        <a:pt x="3672" y="1716"/>
                      </a:cubicBezTo>
                      <a:cubicBezTo>
                        <a:pt x="3685" y="1677"/>
                        <a:pt x="3719" y="1647"/>
                        <a:pt x="3732" y="1608"/>
                      </a:cubicBezTo>
                      <a:cubicBezTo>
                        <a:pt x="3736" y="1596"/>
                        <a:pt x="3738" y="1583"/>
                        <a:pt x="3744" y="1572"/>
                      </a:cubicBezTo>
                      <a:cubicBezTo>
                        <a:pt x="3766" y="1534"/>
                        <a:pt x="3785" y="1525"/>
                        <a:pt x="3804" y="1488"/>
                      </a:cubicBezTo>
                      <a:cubicBezTo>
                        <a:pt x="3810" y="1477"/>
                        <a:pt x="3810" y="1463"/>
                        <a:pt x="3816" y="1452"/>
                      </a:cubicBezTo>
                      <a:cubicBezTo>
                        <a:pt x="3838" y="1408"/>
                        <a:pt x="3877" y="1375"/>
                        <a:pt x="3900" y="1332"/>
                      </a:cubicBezTo>
                      <a:cubicBezTo>
                        <a:pt x="3976" y="1193"/>
                        <a:pt x="3916" y="1279"/>
                        <a:pt x="3984" y="1188"/>
                      </a:cubicBezTo>
                      <a:cubicBezTo>
                        <a:pt x="4033" y="1041"/>
                        <a:pt x="4118" y="911"/>
                        <a:pt x="4200" y="780"/>
                      </a:cubicBezTo>
                      <a:cubicBezTo>
                        <a:pt x="4236" y="722"/>
                        <a:pt x="4258" y="674"/>
                        <a:pt x="4308" y="624"/>
                      </a:cubicBezTo>
                      <a:cubicBezTo>
                        <a:pt x="4324" y="577"/>
                        <a:pt x="4358" y="559"/>
                        <a:pt x="4380" y="516"/>
                      </a:cubicBezTo>
                      <a:cubicBezTo>
                        <a:pt x="4403" y="470"/>
                        <a:pt x="4414" y="446"/>
                        <a:pt x="4452" y="408"/>
                      </a:cubicBezTo>
                      <a:cubicBezTo>
                        <a:pt x="4475" y="338"/>
                        <a:pt x="4518" y="282"/>
                        <a:pt x="4548" y="216"/>
                      </a:cubicBezTo>
                      <a:cubicBezTo>
                        <a:pt x="4558" y="193"/>
                        <a:pt x="4558" y="165"/>
                        <a:pt x="4572" y="144"/>
                      </a:cubicBezTo>
                      <a:cubicBezTo>
                        <a:pt x="4588" y="120"/>
                        <a:pt x="4611" y="99"/>
                        <a:pt x="4620" y="72"/>
                      </a:cubicBezTo>
                      <a:cubicBezTo>
                        <a:pt x="4624" y="60"/>
                        <a:pt x="4625" y="47"/>
                        <a:pt x="4632" y="36"/>
                      </a:cubicBezTo>
                      <a:cubicBezTo>
                        <a:pt x="4641" y="22"/>
                        <a:pt x="4668" y="0"/>
                        <a:pt x="4668" y="0"/>
                      </a:cubicBezTo>
                      <a:cubicBezTo>
                        <a:pt x="4660" y="16"/>
                        <a:pt x="4644" y="30"/>
                        <a:pt x="4644" y="48"/>
                      </a:cubicBezTo>
                      <a:cubicBezTo>
                        <a:pt x="4644" y="62"/>
                        <a:pt x="4655" y="6"/>
                        <a:pt x="4668" y="12"/>
                      </a:cubicBezTo>
                      <a:cubicBezTo>
                        <a:pt x="4707" y="31"/>
                        <a:pt x="4716" y="84"/>
                        <a:pt x="4740" y="120"/>
                      </a:cubicBezTo>
                      <a:cubicBezTo>
                        <a:pt x="4817" y="235"/>
                        <a:pt x="4892" y="405"/>
                        <a:pt x="5004" y="480"/>
                      </a:cubicBezTo>
                      <a:cubicBezTo>
                        <a:pt x="5066" y="574"/>
                        <a:pt x="5146" y="650"/>
                        <a:pt x="5208" y="744"/>
                      </a:cubicBezTo>
                      <a:cubicBezTo>
                        <a:pt x="5217" y="758"/>
                        <a:pt x="5234" y="766"/>
                        <a:pt x="5244" y="780"/>
                      </a:cubicBezTo>
                      <a:cubicBezTo>
                        <a:pt x="5254" y="795"/>
                        <a:pt x="5258" y="813"/>
                        <a:pt x="5268" y="828"/>
                      </a:cubicBezTo>
                      <a:cubicBezTo>
                        <a:pt x="5338" y="933"/>
                        <a:pt x="5414" y="1035"/>
                        <a:pt x="5484" y="1140"/>
                      </a:cubicBezTo>
                      <a:cubicBezTo>
                        <a:pt x="5514" y="1186"/>
                        <a:pt x="5515" y="1238"/>
                        <a:pt x="5544" y="1284"/>
                      </a:cubicBezTo>
                      <a:cubicBezTo>
                        <a:pt x="5604" y="1380"/>
                        <a:pt x="5664" y="1476"/>
                        <a:pt x="5724" y="1572"/>
                      </a:cubicBezTo>
                      <a:cubicBezTo>
                        <a:pt x="5733" y="1587"/>
                        <a:pt x="5737" y="1606"/>
                        <a:pt x="5748" y="1620"/>
                      </a:cubicBezTo>
                      <a:cubicBezTo>
                        <a:pt x="5762" y="1638"/>
                        <a:pt x="5781" y="1651"/>
                        <a:pt x="5796" y="1668"/>
                      </a:cubicBezTo>
                      <a:cubicBezTo>
                        <a:pt x="5876" y="1762"/>
                        <a:pt x="5716" y="1624"/>
                        <a:pt x="5892" y="1800"/>
                      </a:cubicBezTo>
                      <a:cubicBezTo>
                        <a:pt x="5967" y="1875"/>
                        <a:pt x="6047" y="1954"/>
                        <a:pt x="6108" y="2040"/>
                      </a:cubicBezTo>
                      <a:cubicBezTo>
                        <a:pt x="6196" y="2163"/>
                        <a:pt x="6042" y="1954"/>
                        <a:pt x="6168" y="2136"/>
                      </a:cubicBezTo>
                      <a:cubicBezTo>
                        <a:pt x="6191" y="2169"/>
                        <a:pt x="6240" y="2232"/>
                        <a:pt x="6240" y="2232"/>
                      </a:cubicBezTo>
                      <a:cubicBezTo>
                        <a:pt x="6271" y="2325"/>
                        <a:pt x="6327" y="2403"/>
                        <a:pt x="6396" y="2472"/>
                      </a:cubicBezTo>
                      <a:cubicBezTo>
                        <a:pt x="6404" y="2422"/>
                        <a:pt x="6413" y="2347"/>
                        <a:pt x="6444" y="2304"/>
                      </a:cubicBezTo>
                      <a:cubicBezTo>
                        <a:pt x="6558" y="2145"/>
                        <a:pt x="6430" y="2373"/>
                        <a:pt x="6528" y="2196"/>
                      </a:cubicBezTo>
                      <a:cubicBezTo>
                        <a:pt x="6584" y="2096"/>
                        <a:pt x="6651" y="2000"/>
                        <a:pt x="6720" y="1908"/>
                      </a:cubicBezTo>
                      <a:cubicBezTo>
                        <a:pt x="6738" y="1855"/>
                        <a:pt x="6773" y="1832"/>
                        <a:pt x="6804" y="1788"/>
                      </a:cubicBezTo>
                      <a:cubicBezTo>
                        <a:pt x="6832" y="1748"/>
                        <a:pt x="6850" y="1697"/>
                        <a:pt x="6876" y="1656"/>
                      </a:cubicBezTo>
                      <a:cubicBezTo>
                        <a:pt x="6914" y="1596"/>
                        <a:pt x="6954" y="1533"/>
                        <a:pt x="6996" y="1476"/>
                      </a:cubicBezTo>
                      <a:cubicBezTo>
                        <a:pt x="7019" y="1407"/>
                        <a:pt x="7072" y="1342"/>
                        <a:pt x="7116" y="1284"/>
                      </a:cubicBezTo>
                      <a:cubicBezTo>
                        <a:pt x="7132" y="1236"/>
                        <a:pt x="7128" y="1241"/>
                        <a:pt x="7164" y="1188"/>
                      </a:cubicBezTo>
                      <a:cubicBezTo>
                        <a:pt x="7187" y="1155"/>
                        <a:pt x="7236" y="1092"/>
                        <a:pt x="7236" y="1092"/>
                      </a:cubicBezTo>
                      <a:cubicBezTo>
                        <a:pt x="7266" y="1003"/>
                        <a:pt x="7334" y="925"/>
                        <a:pt x="7392" y="852"/>
                      </a:cubicBezTo>
                      <a:cubicBezTo>
                        <a:pt x="7426" y="718"/>
                        <a:pt x="7517" y="616"/>
                        <a:pt x="7572" y="492"/>
                      </a:cubicBezTo>
                      <a:cubicBezTo>
                        <a:pt x="7614" y="397"/>
                        <a:pt x="7615" y="287"/>
                        <a:pt x="7656" y="192"/>
                      </a:cubicBezTo>
                      <a:cubicBezTo>
                        <a:pt x="7678" y="140"/>
                        <a:pt x="7715" y="98"/>
                        <a:pt x="7740" y="48"/>
                      </a:cubicBezTo>
                      <a:cubicBezTo>
                        <a:pt x="7765" y="124"/>
                        <a:pt x="7824" y="179"/>
                        <a:pt x="7872" y="240"/>
                      </a:cubicBezTo>
                      <a:cubicBezTo>
                        <a:pt x="7932" y="317"/>
                        <a:pt x="7986" y="396"/>
                        <a:pt x="8052" y="468"/>
                      </a:cubicBezTo>
                      <a:cubicBezTo>
                        <a:pt x="8083" y="501"/>
                        <a:pt x="8128" y="524"/>
                        <a:pt x="8148" y="564"/>
                      </a:cubicBezTo>
                      <a:cubicBezTo>
                        <a:pt x="8240" y="749"/>
                        <a:pt x="8382" y="909"/>
                        <a:pt x="8496" y="1080"/>
                      </a:cubicBezTo>
                      <a:cubicBezTo>
                        <a:pt x="8509" y="1099"/>
                        <a:pt x="8522" y="1119"/>
                        <a:pt x="8532" y="1140"/>
                      </a:cubicBezTo>
                      <a:cubicBezTo>
                        <a:pt x="8538" y="1151"/>
                        <a:pt x="8538" y="1165"/>
                        <a:pt x="8544" y="1176"/>
                      </a:cubicBezTo>
                      <a:cubicBezTo>
                        <a:pt x="8577" y="1237"/>
                        <a:pt x="8619" y="1295"/>
                        <a:pt x="8652" y="1356"/>
                      </a:cubicBezTo>
                      <a:cubicBezTo>
                        <a:pt x="8679" y="1406"/>
                        <a:pt x="8696" y="1462"/>
                        <a:pt x="8724" y="1512"/>
                      </a:cubicBezTo>
                      <a:cubicBezTo>
                        <a:pt x="8786" y="1623"/>
                        <a:pt x="8880" y="1720"/>
                        <a:pt x="8964" y="1812"/>
                      </a:cubicBezTo>
                      <a:cubicBezTo>
                        <a:pt x="8995" y="1845"/>
                        <a:pt x="9040" y="1868"/>
                        <a:pt x="9060" y="1908"/>
                      </a:cubicBezTo>
                      <a:cubicBezTo>
                        <a:pt x="9091" y="1970"/>
                        <a:pt x="9140" y="2008"/>
                        <a:pt x="9180" y="2064"/>
                      </a:cubicBezTo>
                      <a:cubicBezTo>
                        <a:pt x="9234" y="2139"/>
                        <a:pt x="9283" y="2217"/>
                        <a:pt x="9336" y="2292"/>
                      </a:cubicBezTo>
                      <a:cubicBezTo>
                        <a:pt x="9377" y="2351"/>
                        <a:pt x="9416" y="2412"/>
                        <a:pt x="9456" y="2472"/>
                      </a:cubicBezTo>
                      <a:cubicBezTo>
                        <a:pt x="9461" y="2479"/>
                        <a:pt x="9448" y="2488"/>
                        <a:pt x="9444" y="2496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0797" name="Freeform 103"/>
                <p:cNvSpPr>
                  <a:spLocks/>
                </p:cNvSpPr>
                <p:nvPr/>
              </p:nvSpPr>
              <p:spPr bwMode="auto">
                <a:xfrm>
                  <a:off x="6921" y="1674"/>
                  <a:ext cx="379" cy="197"/>
                </a:xfrm>
                <a:custGeom>
                  <a:avLst/>
                  <a:gdLst>
                    <a:gd name="T0" fmla="*/ 60 w 9461"/>
                    <a:gd name="T1" fmla="*/ 2040 h 2496"/>
                    <a:gd name="T2" fmla="*/ 384 w 9461"/>
                    <a:gd name="T3" fmla="*/ 1644 h 2496"/>
                    <a:gd name="T4" fmla="*/ 576 w 9461"/>
                    <a:gd name="T5" fmla="*/ 1380 h 2496"/>
                    <a:gd name="T6" fmla="*/ 864 w 9461"/>
                    <a:gd name="T7" fmla="*/ 1008 h 2496"/>
                    <a:gd name="T8" fmla="*/ 1188 w 9461"/>
                    <a:gd name="T9" fmla="*/ 612 h 2496"/>
                    <a:gd name="T10" fmla="*/ 1416 w 9461"/>
                    <a:gd name="T11" fmla="*/ 336 h 2496"/>
                    <a:gd name="T12" fmla="*/ 1584 w 9461"/>
                    <a:gd name="T13" fmla="*/ 108 h 2496"/>
                    <a:gd name="T14" fmla="*/ 1620 w 9461"/>
                    <a:gd name="T15" fmla="*/ 48 h 2496"/>
                    <a:gd name="T16" fmla="*/ 1728 w 9461"/>
                    <a:gd name="T17" fmla="*/ 156 h 2496"/>
                    <a:gd name="T18" fmla="*/ 2052 w 9461"/>
                    <a:gd name="T19" fmla="*/ 576 h 2496"/>
                    <a:gd name="T20" fmla="*/ 2244 w 9461"/>
                    <a:gd name="T21" fmla="*/ 828 h 2496"/>
                    <a:gd name="T22" fmla="*/ 2544 w 9461"/>
                    <a:gd name="T23" fmla="*/ 1404 h 2496"/>
                    <a:gd name="T24" fmla="*/ 2700 w 9461"/>
                    <a:gd name="T25" fmla="*/ 1668 h 2496"/>
                    <a:gd name="T26" fmla="*/ 2772 w 9461"/>
                    <a:gd name="T27" fmla="*/ 1812 h 2496"/>
                    <a:gd name="T28" fmla="*/ 2964 w 9461"/>
                    <a:gd name="T29" fmla="*/ 2076 h 2496"/>
                    <a:gd name="T30" fmla="*/ 3132 w 9461"/>
                    <a:gd name="T31" fmla="*/ 2316 h 2496"/>
                    <a:gd name="T32" fmla="*/ 3192 w 9461"/>
                    <a:gd name="T33" fmla="*/ 2400 h 2496"/>
                    <a:gd name="T34" fmla="*/ 3528 w 9461"/>
                    <a:gd name="T35" fmla="*/ 1920 h 2496"/>
                    <a:gd name="T36" fmla="*/ 3588 w 9461"/>
                    <a:gd name="T37" fmla="*/ 1836 h 2496"/>
                    <a:gd name="T38" fmla="*/ 3732 w 9461"/>
                    <a:gd name="T39" fmla="*/ 1608 h 2496"/>
                    <a:gd name="T40" fmla="*/ 3804 w 9461"/>
                    <a:gd name="T41" fmla="*/ 1488 h 2496"/>
                    <a:gd name="T42" fmla="*/ 3900 w 9461"/>
                    <a:gd name="T43" fmla="*/ 1332 h 2496"/>
                    <a:gd name="T44" fmla="*/ 4200 w 9461"/>
                    <a:gd name="T45" fmla="*/ 780 h 2496"/>
                    <a:gd name="T46" fmla="*/ 4380 w 9461"/>
                    <a:gd name="T47" fmla="*/ 516 h 2496"/>
                    <a:gd name="T48" fmla="*/ 4548 w 9461"/>
                    <a:gd name="T49" fmla="*/ 216 h 2496"/>
                    <a:gd name="T50" fmla="*/ 4620 w 9461"/>
                    <a:gd name="T51" fmla="*/ 72 h 2496"/>
                    <a:gd name="T52" fmla="*/ 4668 w 9461"/>
                    <a:gd name="T53" fmla="*/ 0 h 2496"/>
                    <a:gd name="T54" fmla="*/ 4668 w 9461"/>
                    <a:gd name="T55" fmla="*/ 12 h 2496"/>
                    <a:gd name="T56" fmla="*/ 5004 w 9461"/>
                    <a:gd name="T57" fmla="*/ 480 h 2496"/>
                    <a:gd name="T58" fmla="*/ 5244 w 9461"/>
                    <a:gd name="T59" fmla="*/ 780 h 2496"/>
                    <a:gd name="T60" fmla="*/ 5484 w 9461"/>
                    <a:gd name="T61" fmla="*/ 1140 h 2496"/>
                    <a:gd name="T62" fmla="*/ 5724 w 9461"/>
                    <a:gd name="T63" fmla="*/ 1572 h 2496"/>
                    <a:gd name="T64" fmla="*/ 5796 w 9461"/>
                    <a:gd name="T65" fmla="*/ 1668 h 2496"/>
                    <a:gd name="T66" fmla="*/ 6108 w 9461"/>
                    <a:gd name="T67" fmla="*/ 2040 h 2496"/>
                    <a:gd name="T68" fmla="*/ 6240 w 9461"/>
                    <a:gd name="T69" fmla="*/ 2232 h 2496"/>
                    <a:gd name="T70" fmla="*/ 6444 w 9461"/>
                    <a:gd name="T71" fmla="*/ 2304 h 2496"/>
                    <a:gd name="T72" fmla="*/ 6720 w 9461"/>
                    <a:gd name="T73" fmla="*/ 1908 h 2496"/>
                    <a:gd name="T74" fmla="*/ 6876 w 9461"/>
                    <a:gd name="T75" fmla="*/ 1656 h 2496"/>
                    <a:gd name="T76" fmla="*/ 7116 w 9461"/>
                    <a:gd name="T77" fmla="*/ 1284 h 2496"/>
                    <a:gd name="T78" fmla="*/ 7236 w 9461"/>
                    <a:gd name="T79" fmla="*/ 1092 h 2496"/>
                    <a:gd name="T80" fmla="*/ 7572 w 9461"/>
                    <a:gd name="T81" fmla="*/ 492 h 2496"/>
                    <a:gd name="T82" fmla="*/ 7740 w 9461"/>
                    <a:gd name="T83" fmla="*/ 48 h 2496"/>
                    <a:gd name="T84" fmla="*/ 8052 w 9461"/>
                    <a:gd name="T85" fmla="*/ 468 h 2496"/>
                    <a:gd name="T86" fmla="*/ 8496 w 9461"/>
                    <a:gd name="T87" fmla="*/ 1080 h 2496"/>
                    <a:gd name="T88" fmla="*/ 8544 w 9461"/>
                    <a:gd name="T89" fmla="*/ 1176 h 2496"/>
                    <a:gd name="T90" fmla="*/ 8724 w 9461"/>
                    <a:gd name="T91" fmla="*/ 1512 h 2496"/>
                    <a:gd name="T92" fmla="*/ 9060 w 9461"/>
                    <a:gd name="T93" fmla="*/ 1908 h 2496"/>
                    <a:gd name="T94" fmla="*/ 9336 w 9461"/>
                    <a:gd name="T95" fmla="*/ 2292 h 2496"/>
                    <a:gd name="T96" fmla="*/ 9444 w 9461"/>
                    <a:gd name="T97" fmla="*/ 2496 h 249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9461"/>
                    <a:gd name="T148" fmla="*/ 0 h 2496"/>
                    <a:gd name="T149" fmla="*/ 9461 w 9461"/>
                    <a:gd name="T150" fmla="*/ 2496 h 249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9461" h="2496">
                      <a:moveTo>
                        <a:pt x="0" y="2196"/>
                      </a:moveTo>
                      <a:cubicBezTo>
                        <a:pt x="20" y="2147"/>
                        <a:pt x="29" y="2083"/>
                        <a:pt x="60" y="2040"/>
                      </a:cubicBezTo>
                      <a:cubicBezTo>
                        <a:pt x="115" y="1963"/>
                        <a:pt x="192" y="1886"/>
                        <a:pt x="252" y="1812"/>
                      </a:cubicBezTo>
                      <a:cubicBezTo>
                        <a:pt x="299" y="1755"/>
                        <a:pt x="333" y="1695"/>
                        <a:pt x="384" y="1644"/>
                      </a:cubicBezTo>
                      <a:cubicBezTo>
                        <a:pt x="408" y="1572"/>
                        <a:pt x="462" y="1506"/>
                        <a:pt x="516" y="1452"/>
                      </a:cubicBezTo>
                      <a:cubicBezTo>
                        <a:pt x="539" y="1383"/>
                        <a:pt x="511" y="1445"/>
                        <a:pt x="576" y="1380"/>
                      </a:cubicBezTo>
                      <a:cubicBezTo>
                        <a:pt x="643" y="1313"/>
                        <a:pt x="676" y="1217"/>
                        <a:pt x="756" y="1164"/>
                      </a:cubicBezTo>
                      <a:cubicBezTo>
                        <a:pt x="775" y="1106"/>
                        <a:pt x="828" y="1059"/>
                        <a:pt x="864" y="1008"/>
                      </a:cubicBezTo>
                      <a:cubicBezTo>
                        <a:pt x="943" y="895"/>
                        <a:pt x="1025" y="786"/>
                        <a:pt x="1116" y="684"/>
                      </a:cubicBezTo>
                      <a:cubicBezTo>
                        <a:pt x="1139" y="659"/>
                        <a:pt x="1169" y="640"/>
                        <a:pt x="1188" y="612"/>
                      </a:cubicBezTo>
                      <a:cubicBezTo>
                        <a:pt x="1234" y="544"/>
                        <a:pt x="1277" y="481"/>
                        <a:pt x="1332" y="420"/>
                      </a:cubicBezTo>
                      <a:cubicBezTo>
                        <a:pt x="1359" y="391"/>
                        <a:pt x="1396" y="370"/>
                        <a:pt x="1416" y="336"/>
                      </a:cubicBezTo>
                      <a:cubicBezTo>
                        <a:pt x="1459" y="264"/>
                        <a:pt x="1433" y="289"/>
                        <a:pt x="1488" y="252"/>
                      </a:cubicBezTo>
                      <a:cubicBezTo>
                        <a:pt x="1520" y="204"/>
                        <a:pt x="1552" y="156"/>
                        <a:pt x="1584" y="108"/>
                      </a:cubicBezTo>
                      <a:cubicBezTo>
                        <a:pt x="1602" y="81"/>
                        <a:pt x="1632" y="46"/>
                        <a:pt x="1632" y="12"/>
                      </a:cubicBezTo>
                      <a:cubicBezTo>
                        <a:pt x="1628" y="24"/>
                        <a:pt x="1612" y="38"/>
                        <a:pt x="1620" y="48"/>
                      </a:cubicBezTo>
                      <a:cubicBezTo>
                        <a:pt x="1633" y="65"/>
                        <a:pt x="1662" y="59"/>
                        <a:pt x="1680" y="72"/>
                      </a:cubicBezTo>
                      <a:cubicBezTo>
                        <a:pt x="1695" y="82"/>
                        <a:pt x="1722" y="145"/>
                        <a:pt x="1728" y="156"/>
                      </a:cubicBezTo>
                      <a:cubicBezTo>
                        <a:pt x="1785" y="252"/>
                        <a:pt x="1855" y="341"/>
                        <a:pt x="1920" y="432"/>
                      </a:cubicBezTo>
                      <a:cubicBezTo>
                        <a:pt x="1957" y="484"/>
                        <a:pt x="1999" y="541"/>
                        <a:pt x="2052" y="576"/>
                      </a:cubicBezTo>
                      <a:cubicBezTo>
                        <a:pt x="2075" y="646"/>
                        <a:pt x="2046" y="582"/>
                        <a:pt x="2100" y="636"/>
                      </a:cubicBezTo>
                      <a:cubicBezTo>
                        <a:pt x="2145" y="681"/>
                        <a:pt x="2214" y="773"/>
                        <a:pt x="2244" y="828"/>
                      </a:cubicBezTo>
                      <a:cubicBezTo>
                        <a:pt x="2334" y="993"/>
                        <a:pt x="2409" y="1161"/>
                        <a:pt x="2508" y="1320"/>
                      </a:cubicBezTo>
                      <a:cubicBezTo>
                        <a:pt x="2570" y="1420"/>
                        <a:pt x="2503" y="1322"/>
                        <a:pt x="2544" y="1404"/>
                      </a:cubicBezTo>
                      <a:cubicBezTo>
                        <a:pt x="2563" y="1443"/>
                        <a:pt x="2641" y="1552"/>
                        <a:pt x="2652" y="1584"/>
                      </a:cubicBezTo>
                      <a:cubicBezTo>
                        <a:pt x="2670" y="1639"/>
                        <a:pt x="2656" y="1610"/>
                        <a:pt x="2700" y="1668"/>
                      </a:cubicBezTo>
                      <a:cubicBezTo>
                        <a:pt x="2724" y="1763"/>
                        <a:pt x="2693" y="1669"/>
                        <a:pt x="2760" y="1776"/>
                      </a:cubicBezTo>
                      <a:cubicBezTo>
                        <a:pt x="2767" y="1787"/>
                        <a:pt x="2765" y="1801"/>
                        <a:pt x="2772" y="1812"/>
                      </a:cubicBezTo>
                      <a:cubicBezTo>
                        <a:pt x="2781" y="1826"/>
                        <a:pt x="2798" y="1834"/>
                        <a:pt x="2808" y="1848"/>
                      </a:cubicBezTo>
                      <a:cubicBezTo>
                        <a:pt x="2858" y="1917"/>
                        <a:pt x="2919" y="2004"/>
                        <a:pt x="2964" y="2076"/>
                      </a:cubicBezTo>
                      <a:cubicBezTo>
                        <a:pt x="3034" y="2188"/>
                        <a:pt x="2946" y="2068"/>
                        <a:pt x="3012" y="2160"/>
                      </a:cubicBezTo>
                      <a:cubicBezTo>
                        <a:pt x="3050" y="2213"/>
                        <a:pt x="3100" y="2260"/>
                        <a:pt x="3132" y="2316"/>
                      </a:cubicBezTo>
                      <a:cubicBezTo>
                        <a:pt x="3141" y="2332"/>
                        <a:pt x="3146" y="2349"/>
                        <a:pt x="3156" y="2364"/>
                      </a:cubicBezTo>
                      <a:cubicBezTo>
                        <a:pt x="3166" y="2378"/>
                        <a:pt x="3192" y="2400"/>
                        <a:pt x="3192" y="2400"/>
                      </a:cubicBezTo>
                      <a:cubicBezTo>
                        <a:pt x="3216" y="2304"/>
                        <a:pt x="3264" y="2204"/>
                        <a:pt x="3348" y="2148"/>
                      </a:cubicBezTo>
                      <a:cubicBezTo>
                        <a:pt x="3391" y="2061"/>
                        <a:pt x="3472" y="1998"/>
                        <a:pt x="3528" y="1920"/>
                      </a:cubicBezTo>
                      <a:cubicBezTo>
                        <a:pt x="3538" y="1905"/>
                        <a:pt x="3542" y="1887"/>
                        <a:pt x="3552" y="1872"/>
                      </a:cubicBezTo>
                      <a:cubicBezTo>
                        <a:pt x="3562" y="1858"/>
                        <a:pt x="3578" y="1849"/>
                        <a:pt x="3588" y="1836"/>
                      </a:cubicBezTo>
                      <a:cubicBezTo>
                        <a:pt x="3618" y="1797"/>
                        <a:pt x="3643" y="1755"/>
                        <a:pt x="3672" y="1716"/>
                      </a:cubicBezTo>
                      <a:cubicBezTo>
                        <a:pt x="3685" y="1677"/>
                        <a:pt x="3719" y="1647"/>
                        <a:pt x="3732" y="1608"/>
                      </a:cubicBezTo>
                      <a:cubicBezTo>
                        <a:pt x="3736" y="1596"/>
                        <a:pt x="3738" y="1583"/>
                        <a:pt x="3744" y="1572"/>
                      </a:cubicBezTo>
                      <a:cubicBezTo>
                        <a:pt x="3766" y="1534"/>
                        <a:pt x="3785" y="1525"/>
                        <a:pt x="3804" y="1488"/>
                      </a:cubicBezTo>
                      <a:cubicBezTo>
                        <a:pt x="3810" y="1477"/>
                        <a:pt x="3810" y="1463"/>
                        <a:pt x="3816" y="1452"/>
                      </a:cubicBezTo>
                      <a:cubicBezTo>
                        <a:pt x="3838" y="1408"/>
                        <a:pt x="3877" y="1375"/>
                        <a:pt x="3900" y="1332"/>
                      </a:cubicBezTo>
                      <a:cubicBezTo>
                        <a:pt x="3976" y="1193"/>
                        <a:pt x="3916" y="1279"/>
                        <a:pt x="3984" y="1188"/>
                      </a:cubicBezTo>
                      <a:cubicBezTo>
                        <a:pt x="4033" y="1041"/>
                        <a:pt x="4118" y="911"/>
                        <a:pt x="4200" y="780"/>
                      </a:cubicBezTo>
                      <a:cubicBezTo>
                        <a:pt x="4236" y="722"/>
                        <a:pt x="4258" y="674"/>
                        <a:pt x="4308" y="624"/>
                      </a:cubicBezTo>
                      <a:cubicBezTo>
                        <a:pt x="4324" y="577"/>
                        <a:pt x="4358" y="559"/>
                        <a:pt x="4380" y="516"/>
                      </a:cubicBezTo>
                      <a:cubicBezTo>
                        <a:pt x="4403" y="470"/>
                        <a:pt x="4414" y="446"/>
                        <a:pt x="4452" y="408"/>
                      </a:cubicBezTo>
                      <a:cubicBezTo>
                        <a:pt x="4475" y="338"/>
                        <a:pt x="4518" y="282"/>
                        <a:pt x="4548" y="216"/>
                      </a:cubicBezTo>
                      <a:cubicBezTo>
                        <a:pt x="4558" y="193"/>
                        <a:pt x="4558" y="165"/>
                        <a:pt x="4572" y="144"/>
                      </a:cubicBezTo>
                      <a:cubicBezTo>
                        <a:pt x="4588" y="120"/>
                        <a:pt x="4611" y="99"/>
                        <a:pt x="4620" y="72"/>
                      </a:cubicBezTo>
                      <a:cubicBezTo>
                        <a:pt x="4624" y="60"/>
                        <a:pt x="4625" y="47"/>
                        <a:pt x="4632" y="36"/>
                      </a:cubicBezTo>
                      <a:cubicBezTo>
                        <a:pt x="4641" y="22"/>
                        <a:pt x="4668" y="0"/>
                        <a:pt x="4668" y="0"/>
                      </a:cubicBezTo>
                      <a:cubicBezTo>
                        <a:pt x="4660" y="16"/>
                        <a:pt x="4644" y="30"/>
                        <a:pt x="4644" y="48"/>
                      </a:cubicBezTo>
                      <a:cubicBezTo>
                        <a:pt x="4644" y="62"/>
                        <a:pt x="4655" y="6"/>
                        <a:pt x="4668" y="12"/>
                      </a:cubicBezTo>
                      <a:cubicBezTo>
                        <a:pt x="4707" y="31"/>
                        <a:pt x="4716" y="84"/>
                        <a:pt x="4740" y="120"/>
                      </a:cubicBezTo>
                      <a:cubicBezTo>
                        <a:pt x="4817" y="235"/>
                        <a:pt x="4892" y="405"/>
                        <a:pt x="5004" y="480"/>
                      </a:cubicBezTo>
                      <a:cubicBezTo>
                        <a:pt x="5066" y="574"/>
                        <a:pt x="5146" y="650"/>
                        <a:pt x="5208" y="744"/>
                      </a:cubicBezTo>
                      <a:cubicBezTo>
                        <a:pt x="5217" y="758"/>
                        <a:pt x="5234" y="766"/>
                        <a:pt x="5244" y="780"/>
                      </a:cubicBezTo>
                      <a:cubicBezTo>
                        <a:pt x="5254" y="795"/>
                        <a:pt x="5258" y="813"/>
                        <a:pt x="5268" y="828"/>
                      </a:cubicBezTo>
                      <a:cubicBezTo>
                        <a:pt x="5338" y="933"/>
                        <a:pt x="5414" y="1035"/>
                        <a:pt x="5484" y="1140"/>
                      </a:cubicBezTo>
                      <a:cubicBezTo>
                        <a:pt x="5514" y="1186"/>
                        <a:pt x="5515" y="1238"/>
                        <a:pt x="5544" y="1284"/>
                      </a:cubicBezTo>
                      <a:cubicBezTo>
                        <a:pt x="5604" y="1380"/>
                        <a:pt x="5664" y="1476"/>
                        <a:pt x="5724" y="1572"/>
                      </a:cubicBezTo>
                      <a:cubicBezTo>
                        <a:pt x="5733" y="1587"/>
                        <a:pt x="5737" y="1606"/>
                        <a:pt x="5748" y="1620"/>
                      </a:cubicBezTo>
                      <a:cubicBezTo>
                        <a:pt x="5762" y="1638"/>
                        <a:pt x="5781" y="1651"/>
                        <a:pt x="5796" y="1668"/>
                      </a:cubicBezTo>
                      <a:cubicBezTo>
                        <a:pt x="5876" y="1762"/>
                        <a:pt x="5716" y="1624"/>
                        <a:pt x="5892" y="1800"/>
                      </a:cubicBezTo>
                      <a:cubicBezTo>
                        <a:pt x="5967" y="1875"/>
                        <a:pt x="6047" y="1954"/>
                        <a:pt x="6108" y="2040"/>
                      </a:cubicBezTo>
                      <a:cubicBezTo>
                        <a:pt x="6196" y="2163"/>
                        <a:pt x="6042" y="1954"/>
                        <a:pt x="6168" y="2136"/>
                      </a:cubicBezTo>
                      <a:cubicBezTo>
                        <a:pt x="6191" y="2169"/>
                        <a:pt x="6240" y="2232"/>
                        <a:pt x="6240" y="2232"/>
                      </a:cubicBezTo>
                      <a:cubicBezTo>
                        <a:pt x="6271" y="2325"/>
                        <a:pt x="6327" y="2403"/>
                        <a:pt x="6396" y="2472"/>
                      </a:cubicBezTo>
                      <a:cubicBezTo>
                        <a:pt x="6404" y="2422"/>
                        <a:pt x="6413" y="2347"/>
                        <a:pt x="6444" y="2304"/>
                      </a:cubicBezTo>
                      <a:cubicBezTo>
                        <a:pt x="6558" y="2145"/>
                        <a:pt x="6430" y="2373"/>
                        <a:pt x="6528" y="2196"/>
                      </a:cubicBezTo>
                      <a:cubicBezTo>
                        <a:pt x="6584" y="2096"/>
                        <a:pt x="6651" y="2000"/>
                        <a:pt x="6720" y="1908"/>
                      </a:cubicBezTo>
                      <a:cubicBezTo>
                        <a:pt x="6738" y="1855"/>
                        <a:pt x="6773" y="1832"/>
                        <a:pt x="6804" y="1788"/>
                      </a:cubicBezTo>
                      <a:cubicBezTo>
                        <a:pt x="6832" y="1748"/>
                        <a:pt x="6850" y="1697"/>
                        <a:pt x="6876" y="1656"/>
                      </a:cubicBezTo>
                      <a:cubicBezTo>
                        <a:pt x="6914" y="1596"/>
                        <a:pt x="6954" y="1533"/>
                        <a:pt x="6996" y="1476"/>
                      </a:cubicBezTo>
                      <a:cubicBezTo>
                        <a:pt x="7019" y="1407"/>
                        <a:pt x="7072" y="1342"/>
                        <a:pt x="7116" y="1284"/>
                      </a:cubicBezTo>
                      <a:cubicBezTo>
                        <a:pt x="7132" y="1236"/>
                        <a:pt x="7128" y="1241"/>
                        <a:pt x="7164" y="1188"/>
                      </a:cubicBezTo>
                      <a:cubicBezTo>
                        <a:pt x="7187" y="1155"/>
                        <a:pt x="7236" y="1092"/>
                        <a:pt x="7236" y="1092"/>
                      </a:cubicBezTo>
                      <a:cubicBezTo>
                        <a:pt x="7266" y="1003"/>
                        <a:pt x="7334" y="925"/>
                        <a:pt x="7392" y="852"/>
                      </a:cubicBezTo>
                      <a:cubicBezTo>
                        <a:pt x="7426" y="718"/>
                        <a:pt x="7517" y="616"/>
                        <a:pt x="7572" y="492"/>
                      </a:cubicBezTo>
                      <a:cubicBezTo>
                        <a:pt x="7614" y="397"/>
                        <a:pt x="7615" y="287"/>
                        <a:pt x="7656" y="192"/>
                      </a:cubicBezTo>
                      <a:cubicBezTo>
                        <a:pt x="7678" y="140"/>
                        <a:pt x="7715" y="98"/>
                        <a:pt x="7740" y="48"/>
                      </a:cubicBezTo>
                      <a:cubicBezTo>
                        <a:pt x="7765" y="124"/>
                        <a:pt x="7824" y="179"/>
                        <a:pt x="7872" y="240"/>
                      </a:cubicBezTo>
                      <a:cubicBezTo>
                        <a:pt x="7932" y="317"/>
                        <a:pt x="7986" y="396"/>
                        <a:pt x="8052" y="468"/>
                      </a:cubicBezTo>
                      <a:cubicBezTo>
                        <a:pt x="8083" y="501"/>
                        <a:pt x="8128" y="524"/>
                        <a:pt x="8148" y="564"/>
                      </a:cubicBezTo>
                      <a:cubicBezTo>
                        <a:pt x="8240" y="749"/>
                        <a:pt x="8382" y="909"/>
                        <a:pt x="8496" y="1080"/>
                      </a:cubicBezTo>
                      <a:cubicBezTo>
                        <a:pt x="8509" y="1099"/>
                        <a:pt x="8522" y="1119"/>
                        <a:pt x="8532" y="1140"/>
                      </a:cubicBezTo>
                      <a:cubicBezTo>
                        <a:pt x="8538" y="1151"/>
                        <a:pt x="8538" y="1165"/>
                        <a:pt x="8544" y="1176"/>
                      </a:cubicBezTo>
                      <a:cubicBezTo>
                        <a:pt x="8577" y="1237"/>
                        <a:pt x="8619" y="1295"/>
                        <a:pt x="8652" y="1356"/>
                      </a:cubicBezTo>
                      <a:cubicBezTo>
                        <a:pt x="8679" y="1406"/>
                        <a:pt x="8696" y="1462"/>
                        <a:pt x="8724" y="1512"/>
                      </a:cubicBezTo>
                      <a:cubicBezTo>
                        <a:pt x="8786" y="1623"/>
                        <a:pt x="8880" y="1720"/>
                        <a:pt x="8964" y="1812"/>
                      </a:cubicBezTo>
                      <a:cubicBezTo>
                        <a:pt x="8995" y="1845"/>
                        <a:pt x="9040" y="1868"/>
                        <a:pt x="9060" y="1908"/>
                      </a:cubicBezTo>
                      <a:cubicBezTo>
                        <a:pt x="9091" y="1970"/>
                        <a:pt x="9140" y="2008"/>
                        <a:pt x="9180" y="2064"/>
                      </a:cubicBezTo>
                      <a:cubicBezTo>
                        <a:pt x="9234" y="2139"/>
                        <a:pt x="9283" y="2217"/>
                        <a:pt x="9336" y="2292"/>
                      </a:cubicBezTo>
                      <a:cubicBezTo>
                        <a:pt x="9377" y="2351"/>
                        <a:pt x="9416" y="2412"/>
                        <a:pt x="9456" y="2472"/>
                      </a:cubicBezTo>
                      <a:cubicBezTo>
                        <a:pt x="9461" y="2479"/>
                        <a:pt x="9448" y="2488"/>
                        <a:pt x="9444" y="2496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30742" name="Freeform 104"/>
              <p:cNvSpPr>
                <a:spLocks/>
              </p:cNvSpPr>
              <p:nvPr/>
            </p:nvSpPr>
            <p:spPr bwMode="auto">
              <a:xfrm>
                <a:off x="5821" y="2571"/>
                <a:ext cx="376" cy="180"/>
              </a:xfrm>
              <a:custGeom>
                <a:avLst/>
                <a:gdLst>
                  <a:gd name="T0" fmla="*/ 60 w 9461"/>
                  <a:gd name="T1" fmla="*/ 2040 h 2496"/>
                  <a:gd name="T2" fmla="*/ 384 w 9461"/>
                  <a:gd name="T3" fmla="*/ 1644 h 2496"/>
                  <a:gd name="T4" fmla="*/ 576 w 9461"/>
                  <a:gd name="T5" fmla="*/ 1380 h 2496"/>
                  <a:gd name="T6" fmla="*/ 864 w 9461"/>
                  <a:gd name="T7" fmla="*/ 1008 h 2496"/>
                  <a:gd name="T8" fmla="*/ 1188 w 9461"/>
                  <a:gd name="T9" fmla="*/ 612 h 2496"/>
                  <a:gd name="T10" fmla="*/ 1416 w 9461"/>
                  <a:gd name="T11" fmla="*/ 336 h 2496"/>
                  <a:gd name="T12" fmla="*/ 1584 w 9461"/>
                  <a:gd name="T13" fmla="*/ 108 h 2496"/>
                  <a:gd name="T14" fmla="*/ 1620 w 9461"/>
                  <a:gd name="T15" fmla="*/ 48 h 2496"/>
                  <a:gd name="T16" fmla="*/ 1728 w 9461"/>
                  <a:gd name="T17" fmla="*/ 156 h 2496"/>
                  <a:gd name="T18" fmla="*/ 2052 w 9461"/>
                  <a:gd name="T19" fmla="*/ 576 h 2496"/>
                  <a:gd name="T20" fmla="*/ 2244 w 9461"/>
                  <a:gd name="T21" fmla="*/ 828 h 2496"/>
                  <a:gd name="T22" fmla="*/ 2544 w 9461"/>
                  <a:gd name="T23" fmla="*/ 1404 h 2496"/>
                  <a:gd name="T24" fmla="*/ 2700 w 9461"/>
                  <a:gd name="T25" fmla="*/ 1668 h 2496"/>
                  <a:gd name="T26" fmla="*/ 2772 w 9461"/>
                  <a:gd name="T27" fmla="*/ 1812 h 2496"/>
                  <a:gd name="T28" fmla="*/ 2964 w 9461"/>
                  <a:gd name="T29" fmla="*/ 2076 h 2496"/>
                  <a:gd name="T30" fmla="*/ 3132 w 9461"/>
                  <a:gd name="T31" fmla="*/ 2316 h 2496"/>
                  <a:gd name="T32" fmla="*/ 3192 w 9461"/>
                  <a:gd name="T33" fmla="*/ 2400 h 2496"/>
                  <a:gd name="T34" fmla="*/ 3528 w 9461"/>
                  <a:gd name="T35" fmla="*/ 1920 h 2496"/>
                  <a:gd name="T36" fmla="*/ 3588 w 9461"/>
                  <a:gd name="T37" fmla="*/ 1836 h 2496"/>
                  <a:gd name="T38" fmla="*/ 3732 w 9461"/>
                  <a:gd name="T39" fmla="*/ 1608 h 2496"/>
                  <a:gd name="T40" fmla="*/ 3804 w 9461"/>
                  <a:gd name="T41" fmla="*/ 1488 h 2496"/>
                  <a:gd name="T42" fmla="*/ 3900 w 9461"/>
                  <a:gd name="T43" fmla="*/ 1332 h 2496"/>
                  <a:gd name="T44" fmla="*/ 4200 w 9461"/>
                  <a:gd name="T45" fmla="*/ 780 h 2496"/>
                  <a:gd name="T46" fmla="*/ 4380 w 9461"/>
                  <a:gd name="T47" fmla="*/ 516 h 2496"/>
                  <a:gd name="T48" fmla="*/ 4548 w 9461"/>
                  <a:gd name="T49" fmla="*/ 216 h 2496"/>
                  <a:gd name="T50" fmla="*/ 4620 w 9461"/>
                  <a:gd name="T51" fmla="*/ 72 h 2496"/>
                  <a:gd name="T52" fmla="*/ 4668 w 9461"/>
                  <a:gd name="T53" fmla="*/ 0 h 2496"/>
                  <a:gd name="T54" fmla="*/ 4668 w 9461"/>
                  <a:gd name="T55" fmla="*/ 12 h 2496"/>
                  <a:gd name="T56" fmla="*/ 5004 w 9461"/>
                  <a:gd name="T57" fmla="*/ 480 h 2496"/>
                  <a:gd name="T58" fmla="*/ 5244 w 9461"/>
                  <a:gd name="T59" fmla="*/ 780 h 2496"/>
                  <a:gd name="T60" fmla="*/ 5484 w 9461"/>
                  <a:gd name="T61" fmla="*/ 1140 h 2496"/>
                  <a:gd name="T62" fmla="*/ 5724 w 9461"/>
                  <a:gd name="T63" fmla="*/ 1572 h 2496"/>
                  <a:gd name="T64" fmla="*/ 5796 w 9461"/>
                  <a:gd name="T65" fmla="*/ 1668 h 2496"/>
                  <a:gd name="T66" fmla="*/ 6108 w 9461"/>
                  <a:gd name="T67" fmla="*/ 2040 h 2496"/>
                  <a:gd name="T68" fmla="*/ 6240 w 9461"/>
                  <a:gd name="T69" fmla="*/ 2232 h 2496"/>
                  <a:gd name="T70" fmla="*/ 6444 w 9461"/>
                  <a:gd name="T71" fmla="*/ 2304 h 2496"/>
                  <a:gd name="T72" fmla="*/ 6720 w 9461"/>
                  <a:gd name="T73" fmla="*/ 1908 h 2496"/>
                  <a:gd name="T74" fmla="*/ 6876 w 9461"/>
                  <a:gd name="T75" fmla="*/ 1656 h 2496"/>
                  <a:gd name="T76" fmla="*/ 7116 w 9461"/>
                  <a:gd name="T77" fmla="*/ 1284 h 2496"/>
                  <a:gd name="T78" fmla="*/ 7236 w 9461"/>
                  <a:gd name="T79" fmla="*/ 1092 h 2496"/>
                  <a:gd name="T80" fmla="*/ 7572 w 9461"/>
                  <a:gd name="T81" fmla="*/ 492 h 2496"/>
                  <a:gd name="T82" fmla="*/ 7740 w 9461"/>
                  <a:gd name="T83" fmla="*/ 48 h 2496"/>
                  <a:gd name="T84" fmla="*/ 8052 w 9461"/>
                  <a:gd name="T85" fmla="*/ 468 h 2496"/>
                  <a:gd name="T86" fmla="*/ 8496 w 9461"/>
                  <a:gd name="T87" fmla="*/ 1080 h 2496"/>
                  <a:gd name="T88" fmla="*/ 8544 w 9461"/>
                  <a:gd name="T89" fmla="*/ 1176 h 2496"/>
                  <a:gd name="T90" fmla="*/ 8724 w 9461"/>
                  <a:gd name="T91" fmla="*/ 1512 h 2496"/>
                  <a:gd name="T92" fmla="*/ 9060 w 9461"/>
                  <a:gd name="T93" fmla="*/ 1908 h 2496"/>
                  <a:gd name="T94" fmla="*/ 9336 w 9461"/>
                  <a:gd name="T95" fmla="*/ 2292 h 2496"/>
                  <a:gd name="T96" fmla="*/ 9444 w 9461"/>
                  <a:gd name="T97" fmla="*/ 2496 h 249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9461"/>
                  <a:gd name="T148" fmla="*/ 0 h 2496"/>
                  <a:gd name="T149" fmla="*/ 9461 w 9461"/>
                  <a:gd name="T150" fmla="*/ 2496 h 249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9461" h="2496">
                    <a:moveTo>
                      <a:pt x="0" y="2196"/>
                    </a:moveTo>
                    <a:cubicBezTo>
                      <a:pt x="20" y="2147"/>
                      <a:pt x="29" y="2083"/>
                      <a:pt x="60" y="2040"/>
                    </a:cubicBezTo>
                    <a:cubicBezTo>
                      <a:pt x="115" y="1963"/>
                      <a:pt x="192" y="1886"/>
                      <a:pt x="252" y="1812"/>
                    </a:cubicBezTo>
                    <a:cubicBezTo>
                      <a:pt x="299" y="1755"/>
                      <a:pt x="333" y="1695"/>
                      <a:pt x="384" y="1644"/>
                    </a:cubicBezTo>
                    <a:cubicBezTo>
                      <a:pt x="408" y="1572"/>
                      <a:pt x="462" y="1506"/>
                      <a:pt x="516" y="1452"/>
                    </a:cubicBezTo>
                    <a:cubicBezTo>
                      <a:pt x="539" y="1383"/>
                      <a:pt x="511" y="1445"/>
                      <a:pt x="576" y="1380"/>
                    </a:cubicBezTo>
                    <a:cubicBezTo>
                      <a:pt x="643" y="1313"/>
                      <a:pt x="676" y="1217"/>
                      <a:pt x="756" y="1164"/>
                    </a:cubicBezTo>
                    <a:cubicBezTo>
                      <a:pt x="775" y="1106"/>
                      <a:pt x="828" y="1059"/>
                      <a:pt x="864" y="1008"/>
                    </a:cubicBezTo>
                    <a:cubicBezTo>
                      <a:pt x="943" y="895"/>
                      <a:pt x="1025" y="786"/>
                      <a:pt x="1116" y="684"/>
                    </a:cubicBezTo>
                    <a:cubicBezTo>
                      <a:pt x="1139" y="659"/>
                      <a:pt x="1169" y="640"/>
                      <a:pt x="1188" y="612"/>
                    </a:cubicBezTo>
                    <a:cubicBezTo>
                      <a:pt x="1234" y="544"/>
                      <a:pt x="1277" y="481"/>
                      <a:pt x="1332" y="420"/>
                    </a:cubicBezTo>
                    <a:cubicBezTo>
                      <a:pt x="1359" y="391"/>
                      <a:pt x="1396" y="370"/>
                      <a:pt x="1416" y="336"/>
                    </a:cubicBezTo>
                    <a:cubicBezTo>
                      <a:pt x="1459" y="264"/>
                      <a:pt x="1433" y="289"/>
                      <a:pt x="1488" y="252"/>
                    </a:cubicBezTo>
                    <a:cubicBezTo>
                      <a:pt x="1520" y="204"/>
                      <a:pt x="1552" y="156"/>
                      <a:pt x="1584" y="108"/>
                    </a:cubicBezTo>
                    <a:cubicBezTo>
                      <a:pt x="1602" y="81"/>
                      <a:pt x="1632" y="46"/>
                      <a:pt x="1632" y="12"/>
                    </a:cubicBezTo>
                    <a:cubicBezTo>
                      <a:pt x="1628" y="24"/>
                      <a:pt x="1612" y="38"/>
                      <a:pt x="1620" y="48"/>
                    </a:cubicBezTo>
                    <a:cubicBezTo>
                      <a:pt x="1633" y="65"/>
                      <a:pt x="1662" y="59"/>
                      <a:pt x="1680" y="72"/>
                    </a:cubicBezTo>
                    <a:cubicBezTo>
                      <a:pt x="1695" y="82"/>
                      <a:pt x="1722" y="145"/>
                      <a:pt x="1728" y="156"/>
                    </a:cubicBezTo>
                    <a:cubicBezTo>
                      <a:pt x="1785" y="252"/>
                      <a:pt x="1855" y="341"/>
                      <a:pt x="1920" y="432"/>
                    </a:cubicBezTo>
                    <a:cubicBezTo>
                      <a:pt x="1957" y="484"/>
                      <a:pt x="1999" y="541"/>
                      <a:pt x="2052" y="576"/>
                    </a:cubicBezTo>
                    <a:cubicBezTo>
                      <a:pt x="2075" y="646"/>
                      <a:pt x="2046" y="582"/>
                      <a:pt x="2100" y="636"/>
                    </a:cubicBezTo>
                    <a:cubicBezTo>
                      <a:pt x="2145" y="681"/>
                      <a:pt x="2214" y="773"/>
                      <a:pt x="2244" y="828"/>
                    </a:cubicBezTo>
                    <a:cubicBezTo>
                      <a:pt x="2334" y="993"/>
                      <a:pt x="2409" y="1161"/>
                      <a:pt x="2508" y="1320"/>
                    </a:cubicBezTo>
                    <a:cubicBezTo>
                      <a:pt x="2570" y="1420"/>
                      <a:pt x="2503" y="1322"/>
                      <a:pt x="2544" y="1404"/>
                    </a:cubicBezTo>
                    <a:cubicBezTo>
                      <a:pt x="2563" y="1443"/>
                      <a:pt x="2641" y="1552"/>
                      <a:pt x="2652" y="1584"/>
                    </a:cubicBezTo>
                    <a:cubicBezTo>
                      <a:pt x="2670" y="1639"/>
                      <a:pt x="2656" y="1610"/>
                      <a:pt x="2700" y="1668"/>
                    </a:cubicBezTo>
                    <a:cubicBezTo>
                      <a:pt x="2724" y="1763"/>
                      <a:pt x="2693" y="1669"/>
                      <a:pt x="2760" y="1776"/>
                    </a:cubicBezTo>
                    <a:cubicBezTo>
                      <a:pt x="2767" y="1787"/>
                      <a:pt x="2765" y="1801"/>
                      <a:pt x="2772" y="1812"/>
                    </a:cubicBezTo>
                    <a:cubicBezTo>
                      <a:pt x="2781" y="1826"/>
                      <a:pt x="2798" y="1834"/>
                      <a:pt x="2808" y="1848"/>
                    </a:cubicBezTo>
                    <a:cubicBezTo>
                      <a:pt x="2858" y="1917"/>
                      <a:pt x="2919" y="2004"/>
                      <a:pt x="2964" y="2076"/>
                    </a:cubicBezTo>
                    <a:cubicBezTo>
                      <a:pt x="3034" y="2188"/>
                      <a:pt x="2946" y="2068"/>
                      <a:pt x="3012" y="2160"/>
                    </a:cubicBezTo>
                    <a:cubicBezTo>
                      <a:pt x="3050" y="2213"/>
                      <a:pt x="3100" y="2260"/>
                      <a:pt x="3132" y="2316"/>
                    </a:cubicBezTo>
                    <a:cubicBezTo>
                      <a:pt x="3141" y="2332"/>
                      <a:pt x="3146" y="2349"/>
                      <a:pt x="3156" y="2364"/>
                    </a:cubicBezTo>
                    <a:cubicBezTo>
                      <a:pt x="3166" y="2378"/>
                      <a:pt x="3192" y="2400"/>
                      <a:pt x="3192" y="2400"/>
                    </a:cubicBezTo>
                    <a:cubicBezTo>
                      <a:pt x="3216" y="2304"/>
                      <a:pt x="3264" y="2204"/>
                      <a:pt x="3348" y="2148"/>
                    </a:cubicBezTo>
                    <a:cubicBezTo>
                      <a:pt x="3391" y="2061"/>
                      <a:pt x="3472" y="1998"/>
                      <a:pt x="3528" y="1920"/>
                    </a:cubicBezTo>
                    <a:cubicBezTo>
                      <a:pt x="3538" y="1905"/>
                      <a:pt x="3542" y="1887"/>
                      <a:pt x="3552" y="1872"/>
                    </a:cubicBezTo>
                    <a:cubicBezTo>
                      <a:pt x="3562" y="1858"/>
                      <a:pt x="3578" y="1849"/>
                      <a:pt x="3588" y="1836"/>
                    </a:cubicBezTo>
                    <a:cubicBezTo>
                      <a:pt x="3618" y="1797"/>
                      <a:pt x="3643" y="1755"/>
                      <a:pt x="3672" y="1716"/>
                    </a:cubicBezTo>
                    <a:cubicBezTo>
                      <a:pt x="3685" y="1677"/>
                      <a:pt x="3719" y="1647"/>
                      <a:pt x="3732" y="1608"/>
                    </a:cubicBezTo>
                    <a:cubicBezTo>
                      <a:pt x="3736" y="1596"/>
                      <a:pt x="3738" y="1583"/>
                      <a:pt x="3744" y="1572"/>
                    </a:cubicBezTo>
                    <a:cubicBezTo>
                      <a:pt x="3766" y="1534"/>
                      <a:pt x="3785" y="1525"/>
                      <a:pt x="3804" y="1488"/>
                    </a:cubicBezTo>
                    <a:cubicBezTo>
                      <a:pt x="3810" y="1477"/>
                      <a:pt x="3810" y="1463"/>
                      <a:pt x="3816" y="1452"/>
                    </a:cubicBezTo>
                    <a:cubicBezTo>
                      <a:pt x="3838" y="1408"/>
                      <a:pt x="3877" y="1375"/>
                      <a:pt x="3900" y="1332"/>
                    </a:cubicBezTo>
                    <a:cubicBezTo>
                      <a:pt x="3976" y="1193"/>
                      <a:pt x="3916" y="1279"/>
                      <a:pt x="3984" y="1188"/>
                    </a:cubicBezTo>
                    <a:cubicBezTo>
                      <a:pt x="4033" y="1041"/>
                      <a:pt x="4118" y="911"/>
                      <a:pt x="4200" y="780"/>
                    </a:cubicBezTo>
                    <a:cubicBezTo>
                      <a:pt x="4236" y="722"/>
                      <a:pt x="4258" y="674"/>
                      <a:pt x="4308" y="624"/>
                    </a:cubicBezTo>
                    <a:cubicBezTo>
                      <a:pt x="4324" y="577"/>
                      <a:pt x="4358" y="559"/>
                      <a:pt x="4380" y="516"/>
                    </a:cubicBezTo>
                    <a:cubicBezTo>
                      <a:pt x="4403" y="470"/>
                      <a:pt x="4414" y="446"/>
                      <a:pt x="4452" y="408"/>
                    </a:cubicBezTo>
                    <a:cubicBezTo>
                      <a:pt x="4475" y="338"/>
                      <a:pt x="4518" y="282"/>
                      <a:pt x="4548" y="216"/>
                    </a:cubicBezTo>
                    <a:cubicBezTo>
                      <a:pt x="4558" y="193"/>
                      <a:pt x="4558" y="165"/>
                      <a:pt x="4572" y="144"/>
                    </a:cubicBezTo>
                    <a:cubicBezTo>
                      <a:pt x="4588" y="120"/>
                      <a:pt x="4611" y="99"/>
                      <a:pt x="4620" y="72"/>
                    </a:cubicBezTo>
                    <a:cubicBezTo>
                      <a:pt x="4624" y="60"/>
                      <a:pt x="4625" y="47"/>
                      <a:pt x="4632" y="36"/>
                    </a:cubicBezTo>
                    <a:cubicBezTo>
                      <a:pt x="4641" y="22"/>
                      <a:pt x="4668" y="0"/>
                      <a:pt x="4668" y="0"/>
                    </a:cubicBezTo>
                    <a:cubicBezTo>
                      <a:pt x="4660" y="16"/>
                      <a:pt x="4644" y="30"/>
                      <a:pt x="4644" y="48"/>
                    </a:cubicBezTo>
                    <a:cubicBezTo>
                      <a:pt x="4644" y="62"/>
                      <a:pt x="4655" y="6"/>
                      <a:pt x="4668" y="12"/>
                    </a:cubicBezTo>
                    <a:cubicBezTo>
                      <a:pt x="4707" y="31"/>
                      <a:pt x="4716" y="84"/>
                      <a:pt x="4740" y="120"/>
                    </a:cubicBezTo>
                    <a:cubicBezTo>
                      <a:pt x="4817" y="235"/>
                      <a:pt x="4892" y="405"/>
                      <a:pt x="5004" y="480"/>
                    </a:cubicBezTo>
                    <a:cubicBezTo>
                      <a:pt x="5066" y="574"/>
                      <a:pt x="5146" y="650"/>
                      <a:pt x="5208" y="744"/>
                    </a:cubicBezTo>
                    <a:cubicBezTo>
                      <a:pt x="5217" y="758"/>
                      <a:pt x="5234" y="766"/>
                      <a:pt x="5244" y="780"/>
                    </a:cubicBezTo>
                    <a:cubicBezTo>
                      <a:pt x="5254" y="795"/>
                      <a:pt x="5258" y="813"/>
                      <a:pt x="5268" y="828"/>
                    </a:cubicBezTo>
                    <a:cubicBezTo>
                      <a:pt x="5338" y="933"/>
                      <a:pt x="5414" y="1035"/>
                      <a:pt x="5484" y="1140"/>
                    </a:cubicBezTo>
                    <a:cubicBezTo>
                      <a:pt x="5514" y="1186"/>
                      <a:pt x="5515" y="1238"/>
                      <a:pt x="5544" y="1284"/>
                    </a:cubicBezTo>
                    <a:cubicBezTo>
                      <a:pt x="5604" y="1380"/>
                      <a:pt x="5664" y="1476"/>
                      <a:pt x="5724" y="1572"/>
                    </a:cubicBezTo>
                    <a:cubicBezTo>
                      <a:pt x="5733" y="1587"/>
                      <a:pt x="5737" y="1606"/>
                      <a:pt x="5748" y="1620"/>
                    </a:cubicBezTo>
                    <a:cubicBezTo>
                      <a:pt x="5762" y="1638"/>
                      <a:pt x="5781" y="1651"/>
                      <a:pt x="5796" y="1668"/>
                    </a:cubicBezTo>
                    <a:cubicBezTo>
                      <a:pt x="5876" y="1762"/>
                      <a:pt x="5716" y="1624"/>
                      <a:pt x="5892" y="1800"/>
                    </a:cubicBezTo>
                    <a:cubicBezTo>
                      <a:pt x="5967" y="1875"/>
                      <a:pt x="6047" y="1954"/>
                      <a:pt x="6108" y="2040"/>
                    </a:cubicBezTo>
                    <a:cubicBezTo>
                      <a:pt x="6196" y="2163"/>
                      <a:pt x="6042" y="1954"/>
                      <a:pt x="6168" y="2136"/>
                    </a:cubicBezTo>
                    <a:cubicBezTo>
                      <a:pt x="6191" y="2169"/>
                      <a:pt x="6240" y="2232"/>
                      <a:pt x="6240" y="2232"/>
                    </a:cubicBezTo>
                    <a:cubicBezTo>
                      <a:pt x="6271" y="2325"/>
                      <a:pt x="6327" y="2403"/>
                      <a:pt x="6396" y="2472"/>
                    </a:cubicBezTo>
                    <a:cubicBezTo>
                      <a:pt x="6404" y="2422"/>
                      <a:pt x="6413" y="2347"/>
                      <a:pt x="6444" y="2304"/>
                    </a:cubicBezTo>
                    <a:cubicBezTo>
                      <a:pt x="6558" y="2145"/>
                      <a:pt x="6430" y="2373"/>
                      <a:pt x="6528" y="2196"/>
                    </a:cubicBezTo>
                    <a:cubicBezTo>
                      <a:pt x="6584" y="2096"/>
                      <a:pt x="6651" y="2000"/>
                      <a:pt x="6720" y="1908"/>
                    </a:cubicBezTo>
                    <a:cubicBezTo>
                      <a:pt x="6738" y="1855"/>
                      <a:pt x="6773" y="1832"/>
                      <a:pt x="6804" y="1788"/>
                    </a:cubicBezTo>
                    <a:cubicBezTo>
                      <a:pt x="6832" y="1748"/>
                      <a:pt x="6850" y="1697"/>
                      <a:pt x="6876" y="1656"/>
                    </a:cubicBezTo>
                    <a:cubicBezTo>
                      <a:pt x="6914" y="1596"/>
                      <a:pt x="6954" y="1533"/>
                      <a:pt x="6996" y="1476"/>
                    </a:cubicBezTo>
                    <a:cubicBezTo>
                      <a:pt x="7019" y="1407"/>
                      <a:pt x="7072" y="1342"/>
                      <a:pt x="7116" y="1284"/>
                    </a:cubicBezTo>
                    <a:cubicBezTo>
                      <a:pt x="7132" y="1236"/>
                      <a:pt x="7128" y="1241"/>
                      <a:pt x="7164" y="1188"/>
                    </a:cubicBezTo>
                    <a:cubicBezTo>
                      <a:pt x="7187" y="1155"/>
                      <a:pt x="7236" y="1092"/>
                      <a:pt x="7236" y="1092"/>
                    </a:cubicBezTo>
                    <a:cubicBezTo>
                      <a:pt x="7266" y="1003"/>
                      <a:pt x="7334" y="925"/>
                      <a:pt x="7392" y="852"/>
                    </a:cubicBezTo>
                    <a:cubicBezTo>
                      <a:pt x="7426" y="718"/>
                      <a:pt x="7517" y="616"/>
                      <a:pt x="7572" y="492"/>
                    </a:cubicBezTo>
                    <a:cubicBezTo>
                      <a:pt x="7614" y="397"/>
                      <a:pt x="7615" y="287"/>
                      <a:pt x="7656" y="192"/>
                    </a:cubicBezTo>
                    <a:cubicBezTo>
                      <a:pt x="7678" y="140"/>
                      <a:pt x="7715" y="98"/>
                      <a:pt x="7740" y="48"/>
                    </a:cubicBezTo>
                    <a:cubicBezTo>
                      <a:pt x="7765" y="124"/>
                      <a:pt x="7824" y="179"/>
                      <a:pt x="7872" y="240"/>
                    </a:cubicBezTo>
                    <a:cubicBezTo>
                      <a:pt x="7932" y="317"/>
                      <a:pt x="7986" y="396"/>
                      <a:pt x="8052" y="468"/>
                    </a:cubicBezTo>
                    <a:cubicBezTo>
                      <a:pt x="8083" y="501"/>
                      <a:pt x="8128" y="524"/>
                      <a:pt x="8148" y="564"/>
                    </a:cubicBezTo>
                    <a:cubicBezTo>
                      <a:pt x="8240" y="749"/>
                      <a:pt x="8382" y="909"/>
                      <a:pt x="8496" y="1080"/>
                    </a:cubicBezTo>
                    <a:cubicBezTo>
                      <a:pt x="8509" y="1099"/>
                      <a:pt x="8522" y="1119"/>
                      <a:pt x="8532" y="1140"/>
                    </a:cubicBezTo>
                    <a:cubicBezTo>
                      <a:pt x="8538" y="1151"/>
                      <a:pt x="8538" y="1165"/>
                      <a:pt x="8544" y="1176"/>
                    </a:cubicBezTo>
                    <a:cubicBezTo>
                      <a:pt x="8577" y="1237"/>
                      <a:pt x="8619" y="1295"/>
                      <a:pt x="8652" y="1356"/>
                    </a:cubicBezTo>
                    <a:cubicBezTo>
                      <a:pt x="8679" y="1406"/>
                      <a:pt x="8696" y="1462"/>
                      <a:pt x="8724" y="1512"/>
                    </a:cubicBezTo>
                    <a:cubicBezTo>
                      <a:pt x="8786" y="1623"/>
                      <a:pt x="8880" y="1720"/>
                      <a:pt x="8964" y="1812"/>
                    </a:cubicBezTo>
                    <a:cubicBezTo>
                      <a:pt x="8995" y="1845"/>
                      <a:pt x="9040" y="1868"/>
                      <a:pt x="9060" y="1908"/>
                    </a:cubicBezTo>
                    <a:cubicBezTo>
                      <a:pt x="9091" y="1970"/>
                      <a:pt x="9140" y="2008"/>
                      <a:pt x="9180" y="2064"/>
                    </a:cubicBezTo>
                    <a:cubicBezTo>
                      <a:pt x="9234" y="2139"/>
                      <a:pt x="9283" y="2217"/>
                      <a:pt x="9336" y="2292"/>
                    </a:cubicBezTo>
                    <a:cubicBezTo>
                      <a:pt x="9377" y="2351"/>
                      <a:pt x="9416" y="2412"/>
                      <a:pt x="9456" y="2472"/>
                    </a:cubicBezTo>
                    <a:cubicBezTo>
                      <a:pt x="9461" y="2479"/>
                      <a:pt x="9448" y="2488"/>
                      <a:pt x="9444" y="2496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743" name="Freeform 105"/>
              <p:cNvSpPr>
                <a:spLocks/>
              </p:cNvSpPr>
              <p:nvPr/>
            </p:nvSpPr>
            <p:spPr bwMode="auto">
              <a:xfrm>
                <a:off x="6120" y="2503"/>
                <a:ext cx="168" cy="360"/>
              </a:xfrm>
              <a:custGeom>
                <a:avLst/>
                <a:gdLst>
                  <a:gd name="T0" fmla="*/ 264 w 264"/>
                  <a:gd name="T1" fmla="*/ 0 h 360"/>
                  <a:gd name="T2" fmla="*/ 120 w 264"/>
                  <a:gd name="T3" fmla="*/ 120 h 360"/>
                  <a:gd name="T4" fmla="*/ 120 w 264"/>
                  <a:gd name="T5" fmla="*/ 264 h 360"/>
                  <a:gd name="T6" fmla="*/ 0 w 264"/>
                  <a:gd name="T7" fmla="*/ 360 h 3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4"/>
                  <a:gd name="T13" fmla="*/ 0 h 360"/>
                  <a:gd name="T14" fmla="*/ 264 w 264"/>
                  <a:gd name="T15" fmla="*/ 360 h 3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4" h="360">
                    <a:moveTo>
                      <a:pt x="264" y="0"/>
                    </a:moveTo>
                    <a:cubicBezTo>
                      <a:pt x="204" y="38"/>
                      <a:pt x="144" y="76"/>
                      <a:pt x="120" y="120"/>
                    </a:cubicBezTo>
                    <a:cubicBezTo>
                      <a:pt x="96" y="164"/>
                      <a:pt x="140" y="224"/>
                      <a:pt x="120" y="264"/>
                    </a:cubicBezTo>
                    <a:cubicBezTo>
                      <a:pt x="100" y="304"/>
                      <a:pt x="20" y="344"/>
                      <a:pt x="0" y="360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744" name="Freeform 106"/>
              <p:cNvSpPr>
                <a:spLocks/>
              </p:cNvSpPr>
              <p:nvPr/>
            </p:nvSpPr>
            <p:spPr bwMode="auto">
              <a:xfrm>
                <a:off x="6252" y="2503"/>
                <a:ext cx="168" cy="360"/>
              </a:xfrm>
              <a:custGeom>
                <a:avLst/>
                <a:gdLst>
                  <a:gd name="T0" fmla="*/ 264 w 264"/>
                  <a:gd name="T1" fmla="*/ 0 h 360"/>
                  <a:gd name="T2" fmla="*/ 120 w 264"/>
                  <a:gd name="T3" fmla="*/ 120 h 360"/>
                  <a:gd name="T4" fmla="*/ 120 w 264"/>
                  <a:gd name="T5" fmla="*/ 264 h 360"/>
                  <a:gd name="T6" fmla="*/ 0 w 264"/>
                  <a:gd name="T7" fmla="*/ 360 h 3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4"/>
                  <a:gd name="T13" fmla="*/ 0 h 360"/>
                  <a:gd name="T14" fmla="*/ 264 w 264"/>
                  <a:gd name="T15" fmla="*/ 360 h 3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4" h="360">
                    <a:moveTo>
                      <a:pt x="264" y="0"/>
                    </a:moveTo>
                    <a:cubicBezTo>
                      <a:pt x="204" y="38"/>
                      <a:pt x="144" y="76"/>
                      <a:pt x="120" y="120"/>
                    </a:cubicBezTo>
                    <a:cubicBezTo>
                      <a:pt x="96" y="164"/>
                      <a:pt x="140" y="224"/>
                      <a:pt x="120" y="264"/>
                    </a:cubicBezTo>
                    <a:cubicBezTo>
                      <a:pt x="100" y="304"/>
                      <a:pt x="20" y="344"/>
                      <a:pt x="0" y="360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745" name="Freeform 107"/>
              <p:cNvSpPr>
                <a:spLocks/>
              </p:cNvSpPr>
              <p:nvPr/>
            </p:nvSpPr>
            <p:spPr bwMode="auto">
              <a:xfrm>
                <a:off x="6337" y="2583"/>
                <a:ext cx="376" cy="180"/>
              </a:xfrm>
              <a:custGeom>
                <a:avLst/>
                <a:gdLst>
                  <a:gd name="T0" fmla="*/ 60 w 9461"/>
                  <a:gd name="T1" fmla="*/ 2040 h 2496"/>
                  <a:gd name="T2" fmla="*/ 384 w 9461"/>
                  <a:gd name="T3" fmla="*/ 1644 h 2496"/>
                  <a:gd name="T4" fmla="*/ 576 w 9461"/>
                  <a:gd name="T5" fmla="*/ 1380 h 2496"/>
                  <a:gd name="T6" fmla="*/ 864 w 9461"/>
                  <a:gd name="T7" fmla="*/ 1008 h 2496"/>
                  <a:gd name="T8" fmla="*/ 1188 w 9461"/>
                  <a:gd name="T9" fmla="*/ 612 h 2496"/>
                  <a:gd name="T10" fmla="*/ 1416 w 9461"/>
                  <a:gd name="T11" fmla="*/ 336 h 2496"/>
                  <a:gd name="T12" fmla="*/ 1584 w 9461"/>
                  <a:gd name="T13" fmla="*/ 108 h 2496"/>
                  <a:gd name="T14" fmla="*/ 1620 w 9461"/>
                  <a:gd name="T15" fmla="*/ 48 h 2496"/>
                  <a:gd name="T16" fmla="*/ 1728 w 9461"/>
                  <a:gd name="T17" fmla="*/ 156 h 2496"/>
                  <a:gd name="T18" fmla="*/ 2052 w 9461"/>
                  <a:gd name="T19" fmla="*/ 576 h 2496"/>
                  <a:gd name="T20" fmla="*/ 2244 w 9461"/>
                  <a:gd name="T21" fmla="*/ 828 h 2496"/>
                  <a:gd name="T22" fmla="*/ 2544 w 9461"/>
                  <a:gd name="T23" fmla="*/ 1404 h 2496"/>
                  <a:gd name="T24" fmla="*/ 2700 w 9461"/>
                  <a:gd name="T25" fmla="*/ 1668 h 2496"/>
                  <a:gd name="T26" fmla="*/ 2772 w 9461"/>
                  <a:gd name="T27" fmla="*/ 1812 h 2496"/>
                  <a:gd name="T28" fmla="*/ 2964 w 9461"/>
                  <a:gd name="T29" fmla="*/ 2076 h 2496"/>
                  <a:gd name="T30" fmla="*/ 3132 w 9461"/>
                  <a:gd name="T31" fmla="*/ 2316 h 2496"/>
                  <a:gd name="T32" fmla="*/ 3192 w 9461"/>
                  <a:gd name="T33" fmla="*/ 2400 h 2496"/>
                  <a:gd name="T34" fmla="*/ 3528 w 9461"/>
                  <a:gd name="T35" fmla="*/ 1920 h 2496"/>
                  <a:gd name="T36" fmla="*/ 3588 w 9461"/>
                  <a:gd name="T37" fmla="*/ 1836 h 2496"/>
                  <a:gd name="T38" fmla="*/ 3732 w 9461"/>
                  <a:gd name="T39" fmla="*/ 1608 h 2496"/>
                  <a:gd name="T40" fmla="*/ 3804 w 9461"/>
                  <a:gd name="T41" fmla="*/ 1488 h 2496"/>
                  <a:gd name="T42" fmla="*/ 3900 w 9461"/>
                  <a:gd name="T43" fmla="*/ 1332 h 2496"/>
                  <a:gd name="T44" fmla="*/ 4200 w 9461"/>
                  <a:gd name="T45" fmla="*/ 780 h 2496"/>
                  <a:gd name="T46" fmla="*/ 4380 w 9461"/>
                  <a:gd name="T47" fmla="*/ 516 h 2496"/>
                  <a:gd name="T48" fmla="*/ 4548 w 9461"/>
                  <a:gd name="T49" fmla="*/ 216 h 2496"/>
                  <a:gd name="T50" fmla="*/ 4620 w 9461"/>
                  <a:gd name="T51" fmla="*/ 72 h 2496"/>
                  <a:gd name="T52" fmla="*/ 4668 w 9461"/>
                  <a:gd name="T53" fmla="*/ 0 h 2496"/>
                  <a:gd name="T54" fmla="*/ 4668 w 9461"/>
                  <a:gd name="T55" fmla="*/ 12 h 2496"/>
                  <a:gd name="T56" fmla="*/ 5004 w 9461"/>
                  <a:gd name="T57" fmla="*/ 480 h 2496"/>
                  <a:gd name="T58" fmla="*/ 5244 w 9461"/>
                  <a:gd name="T59" fmla="*/ 780 h 2496"/>
                  <a:gd name="T60" fmla="*/ 5484 w 9461"/>
                  <a:gd name="T61" fmla="*/ 1140 h 2496"/>
                  <a:gd name="T62" fmla="*/ 5724 w 9461"/>
                  <a:gd name="T63" fmla="*/ 1572 h 2496"/>
                  <a:gd name="T64" fmla="*/ 5796 w 9461"/>
                  <a:gd name="T65" fmla="*/ 1668 h 2496"/>
                  <a:gd name="T66" fmla="*/ 6108 w 9461"/>
                  <a:gd name="T67" fmla="*/ 2040 h 2496"/>
                  <a:gd name="T68" fmla="*/ 6240 w 9461"/>
                  <a:gd name="T69" fmla="*/ 2232 h 2496"/>
                  <a:gd name="T70" fmla="*/ 6444 w 9461"/>
                  <a:gd name="T71" fmla="*/ 2304 h 2496"/>
                  <a:gd name="T72" fmla="*/ 6720 w 9461"/>
                  <a:gd name="T73" fmla="*/ 1908 h 2496"/>
                  <a:gd name="T74" fmla="*/ 6876 w 9461"/>
                  <a:gd name="T75" fmla="*/ 1656 h 2496"/>
                  <a:gd name="T76" fmla="*/ 7116 w 9461"/>
                  <a:gd name="T77" fmla="*/ 1284 h 2496"/>
                  <a:gd name="T78" fmla="*/ 7236 w 9461"/>
                  <a:gd name="T79" fmla="*/ 1092 h 2496"/>
                  <a:gd name="T80" fmla="*/ 7572 w 9461"/>
                  <a:gd name="T81" fmla="*/ 492 h 2496"/>
                  <a:gd name="T82" fmla="*/ 7740 w 9461"/>
                  <a:gd name="T83" fmla="*/ 48 h 2496"/>
                  <a:gd name="T84" fmla="*/ 8052 w 9461"/>
                  <a:gd name="T85" fmla="*/ 468 h 2496"/>
                  <a:gd name="T86" fmla="*/ 8496 w 9461"/>
                  <a:gd name="T87" fmla="*/ 1080 h 2496"/>
                  <a:gd name="T88" fmla="*/ 8544 w 9461"/>
                  <a:gd name="T89" fmla="*/ 1176 h 2496"/>
                  <a:gd name="T90" fmla="*/ 8724 w 9461"/>
                  <a:gd name="T91" fmla="*/ 1512 h 2496"/>
                  <a:gd name="T92" fmla="*/ 9060 w 9461"/>
                  <a:gd name="T93" fmla="*/ 1908 h 2496"/>
                  <a:gd name="T94" fmla="*/ 9336 w 9461"/>
                  <a:gd name="T95" fmla="*/ 2292 h 2496"/>
                  <a:gd name="T96" fmla="*/ 9444 w 9461"/>
                  <a:gd name="T97" fmla="*/ 2496 h 249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9461"/>
                  <a:gd name="T148" fmla="*/ 0 h 2496"/>
                  <a:gd name="T149" fmla="*/ 9461 w 9461"/>
                  <a:gd name="T150" fmla="*/ 2496 h 249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9461" h="2496">
                    <a:moveTo>
                      <a:pt x="0" y="2196"/>
                    </a:moveTo>
                    <a:cubicBezTo>
                      <a:pt x="20" y="2147"/>
                      <a:pt x="29" y="2083"/>
                      <a:pt x="60" y="2040"/>
                    </a:cubicBezTo>
                    <a:cubicBezTo>
                      <a:pt x="115" y="1963"/>
                      <a:pt x="192" y="1886"/>
                      <a:pt x="252" y="1812"/>
                    </a:cubicBezTo>
                    <a:cubicBezTo>
                      <a:pt x="299" y="1755"/>
                      <a:pt x="333" y="1695"/>
                      <a:pt x="384" y="1644"/>
                    </a:cubicBezTo>
                    <a:cubicBezTo>
                      <a:pt x="408" y="1572"/>
                      <a:pt x="462" y="1506"/>
                      <a:pt x="516" y="1452"/>
                    </a:cubicBezTo>
                    <a:cubicBezTo>
                      <a:pt x="539" y="1383"/>
                      <a:pt x="511" y="1445"/>
                      <a:pt x="576" y="1380"/>
                    </a:cubicBezTo>
                    <a:cubicBezTo>
                      <a:pt x="643" y="1313"/>
                      <a:pt x="676" y="1217"/>
                      <a:pt x="756" y="1164"/>
                    </a:cubicBezTo>
                    <a:cubicBezTo>
                      <a:pt x="775" y="1106"/>
                      <a:pt x="828" y="1059"/>
                      <a:pt x="864" y="1008"/>
                    </a:cubicBezTo>
                    <a:cubicBezTo>
                      <a:pt x="943" y="895"/>
                      <a:pt x="1025" y="786"/>
                      <a:pt x="1116" y="684"/>
                    </a:cubicBezTo>
                    <a:cubicBezTo>
                      <a:pt x="1139" y="659"/>
                      <a:pt x="1169" y="640"/>
                      <a:pt x="1188" y="612"/>
                    </a:cubicBezTo>
                    <a:cubicBezTo>
                      <a:pt x="1234" y="544"/>
                      <a:pt x="1277" y="481"/>
                      <a:pt x="1332" y="420"/>
                    </a:cubicBezTo>
                    <a:cubicBezTo>
                      <a:pt x="1359" y="391"/>
                      <a:pt x="1396" y="370"/>
                      <a:pt x="1416" y="336"/>
                    </a:cubicBezTo>
                    <a:cubicBezTo>
                      <a:pt x="1459" y="264"/>
                      <a:pt x="1433" y="289"/>
                      <a:pt x="1488" y="252"/>
                    </a:cubicBezTo>
                    <a:cubicBezTo>
                      <a:pt x="1520" y="204"/>
                      <a:pt x="1552" y="156"/>
                      <a:pt x="1584" y="108"/>
                    </a:cubicBezTo>
                    <a:cubicBezTo>
                      <a:pt x="1602" y="81"/>
                      <a:pt x="1632" y="46"/>
                      <a:pt x="1632" y="12"/>
                    </a:cubicBezTo>
                    <a:cubicBezTo>
                      <a:pt x="1628" y="24"/>
                      <a:pt x="1612" y="38"/>
                      <a:pt x="1620" y="48"/>
                    </a:cubicBezTo>
                    <a:cubicBezTo>
                      <a:pt x="1633" y="65"/>
                      <a:pt x="1662" y="59"/>
                      <a:pt x="1680" y="72"/>
                    </a:cubicBezTo>
                    <a:cubicBezTo>
                      <a:pt x="1695" y="82"/>
                      <a:pt x="1722" y="145"/>
                      <a:pt x="1728" y="156"/>
                    </a:cubicBezTo>
                    <a:cubicBezTo>
                      <a:pt x="1785" y="252"/>
                      <a:pt x="1855" y="341"/>
                      <a:pt x="1920" y="432"/>
                    </a:cubicBezTo>
                    <a:cubicBezTo>
                      <a:pt x="1957" y="484"/>
                      <a:pt x="1999" y="541"/>
                      <a:pt x="2052" y="576"/>
                    </a:cubicBezTo>
                    <a:cubicBezTo>
                      <a:pt x="2075" y="646"/>
                      <a:pt x="2046" y="582"/>
                      <a:pt x="2100" y="636"/>
                    </a:cubicBezTo>
                    <a:cubicBezTo>
                      <a:pt x="2145" y="681"/>
                      <a:pt x="2214" y="773"/>
                      <a:pt x="2244" y="828"/>
                    </a:cubicBezTo>
                    <a:cubicBezTo>
                      <a:pt x="2334" y="993"/>
                      <a:pt x="2409" y="1161"/>
                      <a:pt x="2508" y="1320"/>
                    </a:cubicBezTo>
                    <a:cubicBezTo>
                      <a:pt x="2570" y="1420"/>
                      <a:pt x="2503" y="1322"/>
                      <a:pt x="2544" y="1404"/>
                    </a:cubicBezTo>
                    <a:cubicBezTo>
                      <a:pt x="2563" y="1443"/>
                      <a:pt x="2641" y="1552"/>
                      <a:pt x="2652" y="1584"/>
                    </a:cubicBezTo>
                    <a:cubicBezTo>
                      <a:pt x="2670" y="1639"/>
                      <a:pt x="2656" y="1610"/>
                      <a:pt x="2700" y="1668"/>
                    </a:cubicBezTo>
                    <a:cubicBezTo>
                      <a:pt x="2724" y="1763"/>
                      <a:pt x="2693" y="1669"/>
                      <a:pt x="2760" y="1776"/>
                    </a:cubicBezTo>
                    <a:cubicBezTo>
                      <a:pt x="2767" y="1787"/>
                      <a:pt x="2765" y="1801"/>
                      <a:pt x="2772" y="1812"/>
                    </a:cubicBezTo>
                    <a:cubicBezTo>
                      <a:pt x="2781" y="1826"/>
                      <a:pt x="2798" y="1834"/>
                      <a:pt x="2808" y="1848"/>
                    </a:cubicBezTo>
                    <a:cubicBezTo>
                      <a:pt x="2858" y="1917"/>
                      <a:pt x="2919" y="2004"/>
                      <a:pt x="2964" y="2076"/>
                    </a:cubicBezTo>
                    <a:cubicBezTo>
                      <a:pt x="3034" y="2188"/>
                      <a:pt x="2946" y="2068"/>
                      <a:pt x="3012" y="2160"/>
                    </a:cubicBezTo>
                    <a:cubicBezTo>
                      <a:pt x="3050" y="2213"/>
                      <a:pt x="3100" y="2260"/>
                      <a:pt x="3132" y="2316"/>
                    </a:cubicBezTo>
                    <a:cubicBezTo>
                      <a:pt x="3141" y="2332"/>
                      <a:pt x="3146" y="2349"/>
                      <a:pt x="3156" y="2364"/>
                    </a:cubicBezTo>
                    <a:cubicBezTo>
                      <a:pt x="3166" y="2378"/>
                      <a:pt x="3192" y="2400"/>
                      <a:pt x="3192" y="2400"/>
                    </a:cubicBezTo>
                    <a:cubicBezTo>
                      <a:pt x="3216" y="2304"/>
                      <a:pt x="3264" y="2204"/>
                      <a:pt x="3348" y="2148"/>
                    </a:cubicBezTo>
                    <a:cubicBezTo>
                      <a:pt x="3391" y="2061"/>
                      <a:pt x="3472" y="1998"/>
                      <a:pt x="3528" y="1920"/>
                    </a:cubicBezTo>
                    <a:cubicBezTo>
                      <a:pt x="3538" y="1905"/>
                      <a:pt x="3542" y="1887"/>
                      <a:pt x="3552" y="1872"/>
                    </a:cubicBezTo>
                    <a:cubicBezTo>
                      <a:pt x="3562" y="1858"/>
                      <a:pt x="3578" y="1849"/>
                      <a:pt x="3588" y="1836"/>
                    </a:cubicBezTo>
                    <a:cubicBezTo>
                      <a:pt x="3618" y="1797"/>
                      <a:pt x="3643" y="1755"/>
                      <a:pt x="3672" y="1716"/>
                    </a:cubicBezTo>
                    <a:cubicBezTo>
                      <a:pt x="3685" y="1677"/>
                      <a:pt x="3719" y="1647"/>
                      <a:pt x="3732" y="1608"/>
                    </a:cubicBezTo>
                    <a:cubicBezTo>
                      <a:pt x="3736" y="1596"/>
                      <a:pt x="3738" y="1583"/>
                      <a:pt x="3744" y="1572"/>
                    </a:cubicBezTo>
                    <a:cubicBezTo>
                      <a:pt x="3766" y="1534"/>
                      <a:pt x="3785" y="1525"/>
                      <a:pt x="3804" y="1488"/>
                    </a:cubicBezTo>
                    <a:cubicBezTo>
                      <a:pt x="3810" y="1477"/>
                      <a:pt x="3810" y="1463"/>
                      <a:pt x="3816" y="1452"/>
                    </a:cubicBezTo>
                    <a:cubicBezTo>
                      <a:pt x="3838" y="1408"/>
                      <a:pt x="3877" y="1375"/>
                      <a:pt x="3900" y="1332"/>
                    </a:cubicBezTo>
                    <a:cubicBezTo>
                      <a:pt x="3976" y="1193"/>
                      <a:pt x="3916" y="1279"/>
                      <a:pt x="3984" y="1188"/>
                    </a:cubicBezTo>
                    <a:cubicBezTo>
                      <a:pt x="4033" y="1041"/>
                      <a:pt x="4118" y="911"/>
                      <a:pt x="4200" y="780"/>
                    </a:cubicBezTo>
                    <a:cubicBezTo>
                      <a:pt x="4236" y="722"/>
                      <a:pt x="4258" y="674"/>
                      <a:pt x="4308" y="624"/>
                    </a:cubicBezTo>
                    <a:cubicBezTo>
                      <a:pt x="4324" y="577"/>
                      <a:pt x="4358" y="559"/>
                      <a:pt x="4380" y="516"/>
                    </a:cubicBezTo>
                    <a:cubicBezTo>
                      <a:pt x="4403" y="470"/>
                      <a:pt x="4414" y="446"/>
                      <a:pt x="4452" y="408"/>
                    </a:cubicBezTo>
                    <a:cubicBezTo>
                      <a:pt x="4475" y="338"/>
                      <a:pt x="4518" y="282"/>
                      <a:pt x="4548" y="216"/>
                    </a:cubicBezTo>
                    <a:cubicBezTo>
                      <a:pt x="4558" y="193"/>
                      <a:pt x="4558" y="165"/>
                      <a:pt x="4572" y="144"/>
                    </a:cubicBezTo>
                    <a:cubicBezTo>
                      <a:pt x="4588" y="120"/>
                      <a:pt x="4611" y="99"/>
                      <a:pt x="4620" y="72"/>
                    </a:cubicBezTo>
                    <a:cubicBezTo>
                      <a:pt x="4624" y="60"/>
                      <a:pt x="4625" y="47"/>
                      <a:pt x="4632" y="36"/>
                    </a:cubicBezTo>
                    <a:cubicBezTo>
                      <a:pt x="4641" y="22"/>
                      <a:pt x="4668" y="0"/>
                      <a:pt x="4668" y="0"/>
                    </a:cubicBezTo>
                    <a:cubicBezTo>
                      <a:pt x="4660" y="16"/>
                      <a:pt x="4644" y="30"/>
                      <a:pt x="4644" y="48"/>
                    </a:cubicBezTo>
                    <a:cubicBezTo>
                      <a:pt x="4644" y="62"/>
                      <a:pt x="4655" y="6"/>
                      <a:pt x="4668" y="12"/>
                    </a:cubicBezTo>
                    <a:cubicBezTo>
                      <a:pt x="4707" y="31"/>
                      <a:pt x="4716" y="84"/>
                      <a:pt x="4740" y="120"/>
                    </a:cubicBezTo>
                    <a:cubicBezTo>
                      <a:pt x="4817" y="235"/>
                      <a:pt x="4892" y="405"/>
                      <a:pt x="5004" y="480"/>
                    </a:cubicBezTo>
                    <a:cubicBezTo>
                      <a:pt x="5066" y="574"/>
                      <a:pt x="5146" y="650"/>
                      <a:pt x="5208" y="744"/>
                    </a:cubicBezTo>
                    <a:cubicBezTo>
                      <a:pt x="5217" y="758"/>
                      <a:pt x="5234" y="766"/>
                      <a:pt x="5244" y="780"/>
                    </a:cubicBezTo>
                    <a:cubicBezTo>
                      <a:pt x="5254" y="795"/>
                      <a:pt x="5258" y="813"/>
                      <a:pt x="5268" y="828"/>
                    </a:cubicBezTo>
                    <a:cubicBezTo>
                      <a:pt x="5338" y="933"/>
                      <a:pt x="5414" y="1035"/>
                      <a:pt x="5484" y="1140"/>
                    </a:cubicBezTo>
                    <a:cubicBezTo>
                      <a:pt x="5514" y="1186"/>
                      <a:pt x="5515" y="1238"/>
                      <a:pt x="5544" y="1284"/>
                    </a:cubicBezTo>
                    <a:cubicBezTo>
                      <a:pt x="5604" y="1380"/>
                      <a:pt x="5664" y="1476"/>
                      <a:pt x="5724" y="1572"/>
                    </a:cubicBezTo>
                    <a:cubicBezTo>
                      <a:pt x="5733" y="1587"/>
                      <a:pt x="5737" y="1606"/>
                      <a:pt x="5748" y="1620"/>
                    </a:cubicBezTo>
                    <a:cubicBezTo>
                      <a:pt x="5762" y="1638"/>
                      <a:pt x="5781" y="1651"/>
                      <a:pt x="5796" y="1668"/>
                    </a:cubicBezTo>
                    <a:cubicBezTo>
                      <a:pt x="5876" y="1762"/>
                      <a:pt x="5716" y="1624"/>
                      <a:pt x="5892" y="1800"/>
                    </a:cubicBezTo>
                    <a:cubicBezTo>
                      <a:pt x="5967" y="1875"/>
                      <a:pt x="6047" y="1954"/>
                      <a:pt x="6108" y="2040"/>
                    </a:cubicBezTo>
                    <a:cubicBezTo>
                      <a:pt x="6196" y="2163"/>
                      <a:pt x="6042" y="1954"/>
                      <a:pt x="6168" y="2136"/>
                    </a:cubicBezTo>
                    <a:cubicBezTo>
                      <a:pt x="6191" y="2169"/>
                      <a:pt x="6240" y="2232"/>
                      <a:pt x="6240" y="2232"/>
                    </a:cubicBezTo>
                    <a:cubicBezTo>
                      <a:pt x="6271" y="2325"/>
                      <a:pt x="6327" y="2403"/>
                      <a:pt x="6396" y="2472"/>
                    </a:cubicBezTo>
                    <a:cubicBezTo>
                      <a:pt x="6404" y="2422"/>
                      <a:pt x="6413" y="2347"/>
                      <a:pt x="6444" y="2304"/>
                    </a:cubicBezTo>
                    <a:cubicBezTo>
                      <a:pt x="6558" y="2145"/>
                      <a:pt x="6430" y="2373"/>
                      <a:pt x="6528" y="2196"/>
                    </a:cubicBezTo>
                    <a:cubicBezTo>
                      <a:pt x="6584" y="2096"/>
                      <a:pt x="6651" y="2000"/>
                      <a:pt x="6720" y="1908"/>
                    </a:cubicBezTo>
                    <a:cubicBezTo>
                      <a:pt x="6738" y="1855"/>
                      <a:pt x="6773" y="1832"/>
                      <a:pt x="6804" y="1788"/>
                    </a:cubicBezTo>
                    <a:cubicBezTo>
                      <a:pt x="6832" y="1748"/>
                      <a:pt x="6850" y="1697"/>
                      <a:pt x="6876" y="1656"/>
                    </a:cubicBezTo>
                    <a:cubicBezTo>
                      <a:pt x="6914" y="1596"/>
                      <a:pt x="6954" y="1533"/>
                      <a:pt x="6996" y="1476"/>
                    </a:cubicBezTo>
                    <a:cubicBezTo>
                      <a:pt x="7019" y="1407"/>
                      <a:pt x="7072" y="1342"/>
                      <a:pt x="7116" y="1284"/>
                    </a:cubicBezTo>
                    <a:cubicBezTo>
                      <a:pt x="7132" y="1236"/>
                      <a:pt x="7128" y="1241"/>
                      <a:pt x="7164" y="1188"/>
                    </a:cubicBezTo>
                    <a:cubicBezTo>
                      <a:pt x="7187" y="1155"/>
                      <a:pt x="7236" y="1092"/>
                      <a:pt x="7236" y="1092"/>
                    </a:cubicBezTo>
                    <a:cubicBezTo>
                      <a:pt x="7266" y="1003"/>
                      <a:pt x="7334" y="925"/>
                      <a:pt x="7392" y="852"/>
                    </a:cubicBezTo>
                    <a:cubicBezTo>
                      <a:pt x="7426" y="718"/>
                      <a:pt x="7517" y="616"/>
                      <a:pt x="7572" y="492"/>
                    </a:cubicBezTo>
                    <a:cubicBezTo>
                      <a:pt x="7614" y="397"/>
                      <a:pt x="7615" y="287"/>
                      <a:pt x="7656" y="192"/>
                    </a:cubicBezTo>
                    <a:cubicBezTo>
                      <a:pt x="7678" y="140"/>
                      <a:pt x="7715" y="98"/>
                      <a:pt x="7740" y="48"/>
                    </a:cubicBezTo>
                    <a:cubicBezTo>
                      <a:pt x="7765" y="124"/>
                      <a:pt x="7824" y="179"/>
                      <a:pt x="7872" y="240"/>
                    </a:cubicBezTo>
                    <a:cubicBezTo>
                      <a:pt x="7932" y="317"/>
                      <a:pt x="7986" y="396"/>
                      <a:pt x="8052" y="468"/>
                    </a:cubicBezTo>
                    <a:cubicBezTo>
                      <a:pt x="8083" y="501"/>
                      <a:pt x="8128" y="524"/>
                      <a:pt x="8148" y="564"/>
                    </a:cubicBezTo>
                    <a:cubicBezTo>
                      <a:pt x="8240" y="749"/>
                      <a:pt x="8382" y="909"/>
                      <a:pt x="8496" y="1080"/>
                    </a:cubicBezTo>
                    <a:cubicBezTo>
                      <a:pt x="8509" y="1099"/>
                      <a:pt x="8522" y="1119"/>
                      <a:pt x="8532" y="1140"/>
                    </a:cubicBezTo>
                    <a:cubicBezTo>
                      <a:pt x="8538" y="1151"/>
                      <a:pt x="8538" y="1165"/>
                      <a:pt x="8544" y="1176"/>
                    </a:cubicBezTo>
                    <a:cubicBezTo>
                      <a:pt x="8577" y="1237"/>
                      <a:pt x="8619" y="1295"/>
                      <a:pt x="8652" y="1356"/>
                    </a:cubicBezTo>
                    <a:cubicBezTo>
                      <a:pt x="8679" y="1406"/>
                      <a:pt x="8696" y="1462"/>
                      <a:pt x="8724" y="1512"/>
                    </a:cubicBezTo>
                    <a:cubicBezTo>
                      <a:pt x="8786" y="1623"/>
                      <a:pt x="8880" y="1720"/>
                      <a:pt x="8964" y="1812"/>
                    </a:cubicBezTo>
                    <a:cubicBezTo>
                      <a:pt x="8995" y="1845"/>
                      <a:pt x="9040" y="1868"/>
                      <a:pt x="9060" y="1908"/>
                    </a:cubicBezTo>
                    <a:cubicBezTo>
                      <a:pt x="9091" y="1970"/>
                      <a:pt x="9140" y="2008"/>
                      <a:pt x="9180" y="2064"/>
                    </a:cubicBezTo>
                    <a:cubicBezTo>
                      <a:pt x="9234" y="2139"/>
                      <a:pt x="9283" y="2217"/>
                      <a:pt x="9336" y="2292"/>
                    </a:cubicBezTo>
                    <a:cubicBezTo>
                      <a:pt x="9377" y="2351"/>
                      <a:pt x="9416" y="2412"/>
                      <a:pt x="9456" y="2472"/>
                    </a:cubicBezTo>
                    <a:cubicBezTo>
                      <a:pt x="9461" y="2479"/>
                      <a:pt x="9448" y="2488"/>
                      <a:pt x="9444" y="2496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746" name="Rectangle 108" descr="Horizontal brick"/>
              <p:cNvSpPr>
                <a:spLocks noChangeArrowheads="1"/>
              </p:cNvSpPr>
              <p:nvPr/>
            </p:nvSpPr>
            <p:spPr bwMode="auto">
              <a:xfrm>
                <a:off x="8629" y="2169"/>
                <a:ext cx="117" cy="964"/>
              </a:xfrm>
              <a:prstGeom prst="rect">
                <a:avLst/>
              </a:prstGeom>
              <a:pattFill prst="horzBrick">
                <a:fgClr>
                  <a:srgbClr val="000000"/>
                </a:fgClr>
                <a:bgClr>
                  <a:srgbClr val="FFFFFF"/>
                </a:bgClr>
              </a:patt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30747" name="Group 109"/>
              <p:cNvGrpSpPr>
                <a:grpSpLocks/>
              </p:cNvGrpSpPr>
              <p:nvPr/>
            </p:nvGrpSpPr>
            <p:grpSpPr bwMode="auto">
              <a:xfrm>
                <a:off x="6949" y="2571"/>
                <a:ext cx="756" cy="180"/>
                <a:chOff x="6537" y="1674"/>
                <a:chExt cx="763" cy="197"/>
              </a:xfrm>
            </p:grpSpPr>
            <p:sp>
              <p:nvSpPr>
                <p:cNvPr id="30794" name="Freeform 110"/>
                <p:cNvSpPr>
                  <a:spLocks/>
                </p:cNvSpPr>
                <p:nvPr/>
              </p:nvSpPr>
              <p:spPr bwMode="auto">
                <a:xfrm>
                  <a:off x="6537" y="1674"/>
                  <a:ext cx="379" cy="197"/>
                </a:xfrm>
                <a:custGeom>
                  <a:avLst/>
                  <a:gdLst>
                    <a:gd name="T0" fmla="*/ 60 w 9461"/>
                    <a:gd name="T1" fmla="*/ 2040 h 2496"/>
                    <a:gd name="T2" fmla="*/ 384 w 9461"/>
                    <a:gd name="T3" fmla="*/ 1644 h 2496"/>
                    <a:gd name="T4" fmla="*/ 576 w 9461"/>
                    <a:gd name="T5" fmla="*/ 1380 h 2496"/>
                    <a:gd name="T6" fmla="*/ 864 w 9461"/>
                    <a:gd name="T7" fmla="*/ 1008 h 2496"/>
                    <a:gd name="T8" fmla="*/ 1188 w 9461"/>
                    <a:gd name="T9" fmla="*/ 612 h 2496"/>
                    <a:gd name="T10" fmla="*/ 1416 w 9461"/>
                    <a:gd name="T11" fmla="*/ 336 h 2496"/>
                    <a:gd name="T12" fmla="*/ 1584 w 9461"/>
                    <a:gd name="T13" fmla="*/ 108 h 2496"/>
                    <a:gd name="T14" fmla="*/ 1620 w 9461"/>
                    <a:gd name="T15" fmla="*/ 48 h 2496"/>
                    <a:gd name="T16" fmla="*/ 1728 w 9461"/>
                    <a:gd name="T17" fmla="*/ 156 h 2496"/>
                    <a:gd name="T18" fmla="*/ 2052 w 9461"/>
                    <a:gd name="T19" fmla="*/ 576 h 2496"/>
                    <a:gd name="T20" fmla="*/ 2244 w 9461"/>
                    <a:gd name="T21" fmla="*/ 828 h 2496"/>
                    <a:gd name="T22" fmla="*/ 2544 w 9461"/>
                    <a:gd name="T23" fmla="*/ 1404 h 2496"/>
                    <a:gd name="T24" fmla="*/ 2700 w 9461"/>
                    <a:gd name="T25" fmla="*/ 1668 h 2496"/>
                    <a:gd name="T26" fmla="*/ 2772 w 9461"/>
                    <a:gd name="T27" fmla="*/ 1812 h 2496"/>
                    <a:gd name="T28" fmla="*/ 2964 w 9461"/>
                    <a:gd name="T29" fmla="*/ 2076 h 2496"/>
                    <a:gd name="T30" fmla="*/ 3132 w 9461"/>
                    <a:gd name="T31" fmla="*/ 2316 h 2496"/>
                    <a:gd name="T32" fmla="*/ 3192 w 9461"/>
                    <a:gd name="T33" fmla="*/ 2400 h 2496"/>
                    <a:gd name="T34" fmla="*/ 3528 w 9461"/>
                    <a:gd name="T35" fmla="*/ 1920 h 2496"/>
                    <a:gd name="T36" fmla="*/ 3588 w 9461"/>
                    <a:gd name="T37" fmla="*/ 1836 h 2496"/>
                    <a:gd name="T38" fmla="*/ 3732 w 9461"/>
                    <a:gd name="T39" fmla="*/ 1608 h 2496"/>
                    <a:gd name="T40" fmla="*/ 3804 w 9461"/>
                    <a:gd name="T41" fmla="*/ 1488 h 2496"/>
                    <a:gd name="T42" fmla="*/ 3900 w 9461"/>
                    <a:gd name="T43" fmla="*/ 1332 h 2496"/>
                    <a:gd name="T44" fmla="*/ 4200 w 9461"/>
                    <a:gd name="T45" fmla="*/ 780 h 2496"/>
                    <a:gd name="T46" fmla="*/ 4380 w 9461"/>
                    <a:gd name="T47" fmla="*/ 516 h 2496"/>
                    <a:gd name="T48" fmla="*/ 4548 w 9461"/>
                    <a:gd name="T49" fmla="*/ 216 h 2496"/>
                    <a:gd name="T50" fmla="*/ 4620 w 9461"/>
                    <a:gd name="T51" fmla="*/ 72 h 2496"/>
                    <a:gd name="T52" fmla="*/ 4668 w 9461"/>
                    <a:gd name="T53" fmla="*/ 0 h 2496"/>
                    <a:gd name="T54" fmla="*/ 4668 w 9461"/>
                    <a:gd name="T55" fmla="*/ 12 h 2496"/>
                    <a:gd name="T56" fmla="*/ 5004 w 9461"/>
                    <a:gd name="T57" fmla="*/ 480 h 2496"/>
                    <a:gd name="T58" fmla="*/ 5244 w 9461"/>
                    <a:gd name="T59" fmla="*/ 780 h 2496"/>
                    <a:gd name="T60" fmla="*/ 5484 w 9461"/>
                    <a:gd name="T61" fmla="*/ 1140 h 2496"/>
                    <a:gd name="T62" fmla="*/ 5724 w 9461"/>
                    <a:gd name="T63" fmla="*/ 1572 h 2496"/>
                    <a:gd name="T64" fmla="*/ 5796 w 9461"/>
                    <a:gd name="T65" fmla="*/ 1668 h 2496"/>
                    <a:gd name="T66" fmla="*/ 6108 w 9461"/>
                    <a:gd name="T67" fmla="*/ 2040 h 2496"/>
                    <a:gd name="T68" fmla="*/ 6240 w 9461"/>
                    <a:gd name="T69" fmla="*/ 2232 h 2496"/>
                    <a:gd name="T70" fmla="*/ 6444 w 9461"/>
                    <a:gd name="T71" fmla="*/ 2304 h 2496"/>
                    <a:gd name="T72" fmla="*/ 6720 w 9461"/>
                    <a:gd name="T73" fmla="*/ 1908 h 2496"/>
                    <a:gd name="T74" fmla="*/ 6876 w 9461"/>
                    <a:gd name="T75" fmla="*/ 1656 h 2496"/>
                    <a:gd name="T76" fmla="*/ 7116 w 9461"/>
                    <a:gd name="T77" fmla="*/ 1284 h 2496"/>
                    <a:gd name="T78" fmla="*/ 7236 w 9461"/>
                    <a:gd name="T79" fmla="*/ 1092 h 2496"/>
                    <a:gd name="T80" fmla="*/ 7572 w 9461"/>
                    <a:gd name="T81" fmla="*/ 492 h 2496"/>
                    <a:gd name="T82" fmla="*/ 7740 w 9461"/>
                    <a:gd name="T83" fmla="*/ 48 h 2496"/>
                    <a:gd name="T84" fmla="*/ 8052 w 9461"/>
                    <a:gd name="T85" fmla="*/ 468 h 2496"/>
                    <a:gd name="T86" fmla="*/ 8496 w 9461"/>
                    <a:gd name="T87" fmla="*/ 1080 h 2496"/>
                    <a:gd name="T88" fmla="*/ 8544 w 9461"/>
                    <a:gd name="T89" fmla="*/ 1176 h 2496"/>
                    <a:gd name="T90" fmla="*/ 8724 w 9461"/>
                    <a:gd name="T91" fmla="*/ 1512 h 2496"/>
                    <a:gd name="T92" fmla="*/ 9060 w 9461"/>
                    <a:gd name="T93" fmla="*/ 1908 h 2496"/>
                    <a:gd name="T94" fmla="*/ 9336 w 9461"/>
                    <a:gd name="T95" fmla="*/ 2292 h 2496"/>
                    <a:gd name="T96" fmla="*/ 9444 w 9461"/>
                    <a:gd name="T97" fmla="*/ 2496 h 249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9461"/>
                    <a:gd name="T148" fmla="*/ 0 h 2496"/>
                    <a:gd name="T149" fmla="*/ 9461 w 9461"/>
                    <a:gd name="T150" fmla="*/ 2496 h 249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9461" h="2496">
                      <a:moveTo>
                        <a:pt x="0" y="2196"/>
                      </a:moveTo>
                      <a:cubicBezTo>
                        <a:pt x="20" y="2147"/>
                        <a:pt x="29" y="2083"/>
                        <a:pt x="60" y="2040"/>
                      </a:cubicBezTo>
                      <a:cubicBezTo>
                        <a:pt x="115" y="1963"/>
                        <a:pt x="192" y="1886"/>
                        <a:pt x="252" y="1812"/>
                      </a:cubicBezTo>
                      <a:cubicBezTo>
                        <a:pt x="299" y="1755"/>
                        <a:pt x="333" y="1695"/>
                        <a:pt x="384" y="1644"/>
                      </a:cubicBezTo>
                      <a:cubicBezTo>
                        <a:pt x="408" y="1572"/>
                        <a:pt x="462" y="1506"/>
                        <a:pt x="516" y="1452"/>
                      </a:cubicBezTo>
                      <a:cubicBezTo>
                        <a:pt x="539" y="1383"/>
                        <a:pt x="511" y="1445"/>
                        <a:pt x="576" y="1380"/>
                      </a:cubicBezTo>
                      <a:cubicBezTo>
                        <a:pt x="643" y="1313"/>
                        <a:pt x="676" y="1217"/>
                        <a:pt x="756" y="1164"/>
                      </a:cubicBezTo>
                      <a:cubicBezTo>
                        <a:pt x="775" y="1106"/>
                        <a:pt x="828" y="1059"/>
                        <a:pt x="864" y="1008"/>
                      </a:cubicBezTo>
                      <a:cubicBezTo>
                        <a:pt x="943" y="895"/>
                        <a:pt x="1025" y="786"/>
                        <a:pt x="1116" y="684"/>
                      </a:cubicBezTo>
                      <a:cubicBezTo>
                        <a:pt x="1139" y="659"/>
                        <a:pt x="1169" y="640"/>
                        <a:pt x="1188" y="612"/>
                      </a:cubicBezTo>
                      <a:cubicBezTo>
                        <a:pt x="1234" y="544"/>
                        <a:pt x="1277" y="481"/>
                        <a:pt x="1332" y="420"/>
                      </a:cubicBezTo>
                      <a:cubicBezTo>
                        <a:pt x="1359" y="391"/>
                        <a:pt x="1396" y="370"/>
                        <a:pt x="1416" y="336"/>
                      </a:cubicBezTo>
                      <a:cubicBezTo>
                        <a:pt x="1459" y="264"/>
                        <a:pt x="1433" y="289"/>
                        <a:pt x="1488" y="252"/>
                      </a:cubicBezTo>
                      <a:cubicBezTo>
                        <a:pt x="1520" y="204"/>
                        <a:pt x="1552" y="156"/>
                        <a:pt x="1584" y="108"/>
                      </a:cubicBezTo>
                      <a:cubicBezTo>
                        <a:pt x="1602" y="81"/>
                        <a:pt x="1632" y="46"/>
                        <a:pt x="1632" y="12"/>
                      </a:cubicBezTo>
                      <a:cubicBezTo>
                        <a:pt x="1628" y="24"/>
                        <a:pt x="1612" y="38"/>
                        <a:pt x="1620" y="48"/>
                      </a:cubicBezTo>
                      <a:cubicBezTo>
                        <a:pt x="1633" y="65"/>
                        <a:pt x="1662" y="59"/>
                        <a:pt x="1680" y="72"/>
                      </a:cubicBezTo>
                      <a:cubicBezTo>
                        <a:pt x="1695" y="82"/>
                        <a:pt x="1722" y="145"/>
                        <a:pt x="1728" y="156"/>
                      </a:cubicBezTo>
                      <a:cubicBezTo>
                        <a:pt x="1785" y="252"/>
                        <a:pt x="1855" y="341"/>
                        <a:pt x="1920" y="432"/>
                      </a:cubicBezTo>
                      <a:cubicBezTo>
                        <a:pt x="1957" y="484"/>
                        <a:pt x="1999" y="541"/>
                        <a:pt x="2052" y="576"/>
                      </a:cubicBezTo>
                      <a:cubicBezTo>
                        <a:pt x="2075" y="646"/>
                        <a:pt x="2046" y="582"/>
                        <a:pt x="2100" y="636"/>
                      </a:cubicBezTo>
                      <a:cubicBezTo>
                        <a:pt x="2145" y="681"/>
                        <a:pt x="2214" y="773"/>
                        <a:pt x="2244" y="828"/>
                      </a:cubicBezTo>
                      <a:cubicBezTo>
                        <a:pt x="2334" y="993"/>
                        <a:pt x="2409" y="1161"/>
                        <a:pt x="2508" y="1320"/>
                      </a:cubicBezTo>
                      <a:cubicBezTo>
                        <a:pt x="2570" y="1420"/>
                        <a:pt x="2503" y="1322"/>
                        <a:pt x="2544" y="1404"/>
                      </a:cubicBezTo>
                      <a:cubicBezTo>
                        <a:pt x="2563" y="1443"/>
                        <a:pt x="2641" y="1552"/>
                        <a:pt x="2652" y="1584"/>
                      </a:cubicBezTo>
                      <a:cubicBezTo>
                        <a:pt x="2670" y="1639"/>
                        <a:pt x="2656" y="1610"/>
                        <a:pt x="2700" y="1668"/>
                      </a:cubicBezTo>
                      <a:cubicBezTo>
                        <a:pt x="2724" y="1763"/>
                        <a:pt x="2693" y="1669"/>
                        <a:pt x="2760" y="1776"/>
                      </a:cubicBezTo>
                      <a:cubicBezTo>
                        <a:pt x="2767" y="1787"/>
                        <a:pt x="2765" y="1801"/>
                        <a:pt x="2772" y="1812"/>
                      </a:cubicBezTo>
                      <a:cubicBezTo>
                        <a:pt x="2781" y="1826"/>
                        <a:pt x="2798" y="1834"/>
                        <a:pt x="2808" y="1848"/>
                      </a:cubicBezTo>
                      <a:cubicBezTo>
                        <a:pt x="2858" y="1917"/>
                        <a:pt x="2919" y="2004"/>
                        <a:pt x="2964" y="2076"/>
                      </a:cubicBezTo>
                      <a:cubicBezTo>
                        <a:pt x="3034" y="2188"/>
                        <a:pt x="2946" y="2068"/>
                        <a:pt x="3012" y="2160"/>
                      </a:cubicBezTo>
                      <a:cubicBezTo>
                        <a:pt x="3050" y="2213"/>
                        <a:pt x="3100" y="2260"/>
                        <a:pt x="3132" y="2316"/>
                      </a:cubicBezTo>
                      <a:cubicBezTo>
                        <a:pt x="3141" y="2332"/>
                        <a:pt x="3146" y="2349"/>
                        <a:pt x="3156" y="2364"/>
                      </a:cubicBezTo>
                      <a:cubicBezTo>
                        <a:pt x="3166" y="2378"/>
                        <a:pt x="3192" y="2400"/>
                        <a:pt x="3192" y="2400"/>
                      </a:cubicBezTo>
                      <a:cubicBezTo>
                        <a:pt x="3216" y="2304"/>
                        <a:pt x="3264" y="2204"/>
                        <a:pt x="3348" y="2148"/>
                      </a:cubicBezTo>
                      <a:cubicBezTo>
                        <a:pt x="3391" y="2061"/>
                        <a:pt x="3472" y="1998"/>
                        <a:pt x="3528" y="1920"/>
                      </a:cubicBezTo>
                      <a:cubicBezTo>
                        <a:pt x="3538" y="1905"/>
                        <a:pt x="3542" y="1887"/>
                        <a:pt x="3552" y="1872"/>
                      </a:cubicBezTo>
                      <a:cubicBezTo>
                        <a:pt x="3562" y="1858"/>
                        <a:pt x="3578" y="1849"/>
                        <a:pt x="3588" y="1836"/>
                      </a:cubicBezTo>
                      <a:cubicBezTo>
                        <a:pt x="3618" y="1797"/>
                        <a:pt x="3643" y="1755"/>
                        <a:pt x="3672" y="1716"/>
                      </a:cubicBezTo>
                      <a:cubicBezTo>
                        <a:pt x="3685" y="1677"/>
                        <a:pt x="3719" y="1647"/>
                        <a:pt x="3732" y="1608"/>
                      </a:cubicBezTo>
                      <a:cubicBezTo>
                        <a:pt x="3736" y="1596"/>
                        <a:pt x="3738" y="1583"/>
                        <a:pt x="3744" y="1572"/>
                      </a:cubicBezTo>
                      <a:cubicBezTo>
                        <a:pt x="3766" y="1534"/>
                        <a:pt x="3785" y="1525"/>
                        <a:pt x="3804" y="1488"/>
                      </a:cubicBezTo>
                      <a:cubicBezTo>
                        <a:pt x="3810" y="1477"/>
                        <a:pt x="3810" y="1463"/>
                        <a:pt x="3816" y="1452"/>
                      </a:cubicBezTo>
                      <a:cubicBezTo>
                        <a:pt x="3838" y="1408"/>
                        <a:pt x="3877" y="1375"/>
                        <a:pt x="3900" y="1332"/>
                      </a:cubicBezTo>
                      <a:cubicBezTo>
                        <a:pt x="3976" y="1193"/>
                        <a:pt x="3916" y="1279"/>
                        <a:pt x="3984" y="1188"/>
                      </a:cubicBezTo>
                      <a:cubicBezTo>
                        <a:pt x="4033" y="1041"/>
                        <a:pt x="4118" y="911"/>
                        <a:pt x="4200" y="780"/>
                      </a:cubicBezTo>
                      <a:cubicBezTo>
                        <a:pt x="4236" y="722"/>
                        <a:pt x="4258" y="674"/>
                        <a:pt x="4308" y="624"/>
                      </a:cubicBezTo>
                      <a:cubicBezTo>
                        <a:pt x="4324" y="577"/>
                        <a:pt x="4358" y="559"/>
                        <a:pt x="4380" y="516"/>
                      </a:cubicBezTo>
                      <a:cubicBezTo>
                        <a:pt x="4403" y="470"/>
                        <a:pt x="4414" y="446"/>
                        <a:pt x="4452" y="408"/>
                      </a:cubicBezTo>
                      <a:cubicBezTo>
                        <a:pt x="4475" y="338"/>
                        <a:pt x="4518" y="282"/>
                        <a:pt x="4548" y="216"/>
                      </a:cubicBezTo>
                      <a:cubicBezTo>
                        <a:pt x="4558" y="193"/>
                        <a:pt x="4558" y="165"/>
                        <a:pt x="4572" y="144"/>
                      </a:cubicBezTo>
                      <a:cubicBezTo>
                        <a:pt x="4588" y="120"/>
                        <a:pt x="4611" y="99"/>
                        <a:pt x="4620" y="72"/>
                      </a:cubicBezTo>
                      <a:cubicBezTo>
                        <a:pt x="4624" y="60"/>
                        <a:pt x="4625" y="47"/>
                        <a:pt x="4632" y="36"/>
                      </a:cubicBezTo>
                      <a:cubicBezTo>
                        <a:pt x="4641" y="22"/>
                        <a:pt x="4668" y="0"/>
                        <a:pt x="4668" y="0"/>
                      </a:cubicBezTo>
                      <a:cubicBezTo>
                        <a:pt x="4660" y="16"/>
                        <a:pt x="4644" y="30"/>
                        <a:pt x="4644" y="48"/>
                      </a:cubicBezTo>
                      <a:cubicBezTo>
                        <a:pt x="4644" y="62"/>
                        <a:pt x="4655" y="6"/>
                        <a:pt x="4668" y="12"/>
                      </a:cubicBezTo>
                      <a:cubicBezTo>
                        <a:pt x="4707" y="31"/>
                        <a:pt x="4716" y="84"/>
                        <a:pt x="4740" y="120"/>
                      </a:cubicBezTo>
                      <a:cubicBezTo>
                        <a:pt x="4817" y="235"/>
                        <a:pt x="4892" y="405"/>
                        <a:pt x="5004" y="480"/>
                      </a:cubicBezTo>
                      <a:cubicBezTo>
                        <a:pt x="5066" y="574"/>
                        <a:pt x="5146" y="650"/>
                        <a:pt x="5208" y="744"/>
                      </a:cubicBezTo>
                      <a:cubicBezTo>
                        <a:pt x="5217" y="758"/>
                        <a:pt x="5234" y="766"/>
                        <a:pt x="5244" y="780"/>
                      </a:cubicBezTo>
                      <a:cubicBezTo>
                        <a:pt x="5254" y="795"/>
                        <a:pt x="5258" y="813"/>
                        <a:pt x="5268" y="828"/>
                      </a:cubicBezTo>
                      <a:cubicBezTo>
                        <a:pt x="5338" y="933"/>
                        <a:pt x="5414" y="1035"/>
                        <a:pt x="5484" y="1140"/>
                      </a:cubicBezTo>
                      <a:cubicBezTo>
                        <a:pt x="5514" y="1186"/>
                        <a:pt x="5515" y="1238"/>
                        <a:pt x="5544" y="1284"/>
                      </a:cubicBezTo>
                      <a:cubicBezTo>
                        <a:pt x="5604" y="1380"/>
                        <a:pt x="5664" y="1476"/>
                        <a:pt x="5724" y="1572"/>
                      </a:cubicBezTo>
                      <a:cubicBezTo>
                        <a:pt x="5733" y="1587"/>
                        <a:pt x="5737" y="1606"/>
                        <a:pt x="5748" y="1620"/>
                      </a:cubicBezTo>
                      <a:cubicBezTo>
                        <a:pt x="5762" y="1638"/>
                        <a:pt x="5781" y="1651"/>
                        <a:pt x="5796" y="1668"/>
                      </a:cubicBezTo>
                      <a:cubicBezTo>
                        <a:pt x="5876" y="1762"/>
                        <a:pt x="5716" y="1624"/>
                        <a:pt x="5892" y="1800"/>
                      </a:cubicBezTo>
                      <a:cubicBezTo>
                        <a:pt x="5967" y="1875"/>
                        <a:pt x="6047" y="1954"/>
                        <a:pt x="6108" y="2040"/>
                      </a:cubicBezTo>
                      <a:cubicBezTo>
                        <a:pt x="6196" y="2163"/>
                        <a:pt x="6042" y="1954"/>
                        <a:pt x="6168" y="2136"/>
                      </a:cubicBezTo>
                      <a:cubicBezTo>
                        <a:pt x="6191" y="2169"/>
                        <a:pt x="6240" y="2232"/>
                        <a:pt x="6240" y="2232"/>
                      </a:cubicBezTo>
                      <a:cubicBezTo>
                        <a:pt x="6271" y="2325"/>
                        <a:pt x="6327" y="2403"/>
                        <a:pt x="6396" y="2472"/>
                      </a:cubicBezTo>
                      <a:cubicBezTo>
                        <a:pt x="6404" y="2422"/>
                        <a:pt x="6413" y="2347"/>
                        <a:pt x="6444" y="2304"/>
                      </a:cubicBezTo>
                      <a:cubicBezTo>
                        <a:pt x="6558" y="2145"/>
                        <a:pt x="6430" y="2373"/>
                        <a:pt x="6528" y="2196"/>
                      </a:cubicBezTo>
                      <a:cubicBezTo>
                        <a:pt x="6584" y="2096"/>
                        <a:pt x="6651" y="2000"/>
                        <a:pt x="6720" y="1908"/>
                      </a:cubicBezTo>
                      <a:cubicBezTo>
                        <a:pt x="6738" y="1855"/>
                        <a:pt x="6773" y="1832"/>
                        <a:pt x="6804" y="1788"/>
                      </a:cubicBezTo>
                      <a:cubicBezTo>
                        <a:pt x="6832" y="1748"/>
                        <a:pt x="6850" y="1697"/>
                        <a:pt x="6876" y="1656"/>
                      </a:cubicBezTo>
                      <a:cubicBezTo>
                        <a:pt x="6914" y="1596"/>
                        <a:pt x="6954" y="1533"/>
                        <a:pt x="6996" y="1476"/>
                      </a:cubicBezTo>
                      <a:cubicBezTo>
                        <a:pt x="7019" y="1407"/>
                        <a:pt x="7072" y="1342"/>
                        <a:pt x="7116" y="1284"/>
                      </a:cubicBezTo>
                      <a:cubicBezTo>
                        <a:pt x="7132" y="1236"/>
                        <a:pt x="7128" y="1241"/>
                        <a:pt x="7164" y="1188"/>
                      </a:cubicBezTo>
                      <a:cubicBezTo>
                        <a:pt x="7187" y="1155"/>
                        <a:pt x="7236" y="1092"/>
                        <a:pt x="7236" y="1092"/>
                      </a:cubicBezTo>
                      <a:cubicBezTo>
                        <a:pt x="7266" y="1003"/>
                        <a:pt x="7334" y="925"/>
                        <a:pt x="7392" y="852"/>
                      </a:cubicBezTo>
                      <a:cubicBezTo>
                        <a:pt x="7426" y="718"/>
                        <a:pt x="7517" y="616"/>
                        <a:pt x="7572" y="492"/>
                      </a:cubicBezTo>
                      <a:cubicBezTo>
                        <a:pt x="7614" y="397"/>
                        <a:pt x="7615" y="287"/>
                        <a:pt x="7656" y="192"/>
                      </a:cubicBezTo>
                      <a:cubicBezTo>
                        <a:pt x="7678" y="140"/>
                        <a:pt x="7715" y="98"/>
                        <a:pt x="7740" y="48"/>
                      </a:cubicBezTo>
                      <a:cubicBezTo>
                        <a:pt x="7765" y="124"/>
                        <a:pt x="7824" y="179"/>
                        <a:pt x="7872" y="240"/>
                      </a:cubicBezTo>
                      <a:cubicBezTo>
                        <a:pt x="7932" y="317"/>
                        <a:pt x="7986" y="396"/>
                        <a:pt x="8052" y="468"/>
                      </a:cubicBezTo>
                      <a:cubicBezTo>
                        <a:pt x="8083" y="501"/>
                        <a:pt x="8128" y="524"/>
                        <a:pt x="8148" y="564"/>
                      </a:cubicBezTo>
                      <a:cubicBezTo>
                        <a:pt x="8240" y="749"/>
                        <a:pt x="8382" y="909"/>
                        <a:pt x="8496" y="1080"/>
                      </a:cubicBezTo>
                      <a:cubicBezTo>
                        <a:pt x="8509" y="1099"/>
                        <a:pt x="8522" y="1119"/>
                        <a:pt x="8532" y="1140"/>
                      </a:cubicBezTo>
                      <a:cubicBezTo>
                        <a:pt x="8538" y="1151"/>
                        <a:pt x="8538" y="1165"/>
                        <a:pt x="8544" y="1176"/>
                      </a:cubicBezTo>
                      <a:cubicBezTo>
                        <a:pt x="8577" y="1237"/>
                        <a:pt x="8619" y="1295"/>
                        <a:pt x="8652" y="1356"/>
                      </a:cubicBezTo>
                      <a:cubicBezTo>
                        <a:pt x="8679" y="1406"/>
                        <a:pt x="8696" y="1462"/>
                        <a:pt x="8724" y="1512"/>
                      </a:cubicBezTo>
                      <a:cubicBezTo>
                        <a:pt x="8786" y="1623"/>
                        <a:pt x="8880" y="1720"/>
                        <a:pt x="8964" y="1812"/>
                      </a:cubicBezTo>
                      <a:cubicBezTo>
                        <a:pt x="8995" y="1845"/>
                        <a:pt x="9040" y="1868"/>
                        <a:pt x="9060" y="1908"/>
                      </a:cubicBezTo>
                      <a:cubicBezTo>
                        <a:pt x="9091" y="1970"/>
                        <a:pt x="9140" y="2008"/>
                        <a:pt x="9180" y="2064"/>
                      </a:cubicBezTo>
                      <a:cubicBezTo>
                        <a:pt x="9234" y="2139"/>
                        <a:pt x="9283" y="2217"/>
                        <a:pt x="9336" y="2292"/>
                      </a:cubicBezTo>
                      <a:cubicBezTo>
                        <a:pt x="9377" y="2351"/>
                        <a:pt x="9416" y="2412"/>
                        <a:pt x="9456" y="2472"/>
                      </a:cubicBezTo>
                      <a:cubicBezTo>
                        <a:pt x="9461" y="2479"/>
                        <a:pt x="9448" y="2488"/>
                        <a:pt x="9444" y="2496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0795" name="Freeform 111"/>
                <p:cNvSpPr>
                  <a:spLocks/>
                </p:cNvSpPr>
                <p:nvPr/>
              </p:nvSpPr>
              <p:spPr bwMode="auto">
                <a:xfrm>
                  <a:off x="6921" y="1674"/>
                  <a:ext cx="379" cy="197"/>
                </a:xfrm>
                <a:custGeom>
                  <a:avLst/>
                  <a:gdLst>
                    <a:gd name="T0" fmla="*/ 60 w 9461"/>
                    <a:gd name="T1" fmla="*/ 2040 h 2496"/>
                    <a:gd name="T2" fmla="*/ 384 w 9461"/>
                    <a:gd name="T3" fmla="*/ 1644 h 2496"/>
                    <a:gd name="T4" fmla="*/ 576 w 9461"/>
                    <a:gd name="T5" fmla="*/ 1380 h 2496"/>
                    <a:gd name="T6" fmla="*/ 864 w 9461"/>
                    <a:gd name="T7" fmla="*/ 1008 h 2496"/>
                    <a:gd name="T8" fmla="*/ 1188 w 9461"/>
                    <a:gd name="T9" fmla="*/ 612 h 2496"/>
                    <a:gd name="T10" fmla="*/ 1416 w 9461"/>
                    <a:gd name="T11" fmla="*/ 336 h 2496"/>
                    <a:gd name="T12" fmla="*/ 1584 w 9461"/>
                    <a:gd name="T13" fmla="*/ 108 h 2496"/>
                    <a:gd name="T14" fmla="*/ 1620 w 9461"/>
                    <a:gd name="T15" fmla="*/ 48 h 2496"/>
                    <a:gd name="T16" fmla="*/ 1728 w 9461"/>
                    <a:gd name="T17" fmla="*/ 156 h 2496"/>
                    <a:gd name="T18" fmla="*/ 2052 w 9461"/>
                    <a:gd name="T19" fmla="*/ 576 h 2496"/>
                    <a:gd name="T20" fmla="*/ 2244 w 9461"/>
                    <a:gd name="T21" fmla="*/ 828 h 2496"/>
                    <a:gd name="T22" fmla="*/ 2544 w 9461"/>
                    <a:gd name="T23" fmla="*/ 1404 h 2496"/>
                    <a:gd name="T24" fmla="*/ 2700 w 9461"/>
                    <a:gd name="T25" fmla="*/ 1668 h 2496"/>
                    <a:gd name="T26" fmla="*/ 2772 w 9461"/>
                    <a:gd name="T27" fmla="*/ 1812 h 2496"/>
                    <a:gd name="T28" fmla="*/ 2964 w 9461"/>
                    <a:gd name="T29" fmla="*/ 2076 h 2496"/>
                    <a:gd name="T30" fmla="*/ 3132 w 9461"/>
                    <a:gd name="T31" fmla="*/ 2316 h 2496"/>
                    <a:gd name="T32" fmla="*/ 3192 w 9461"/>
                    <a:gd name="T33" fmla="*/ 2400 h 2496"/>
                    <a:gd name="T34" fmla="*/ 3528 w 9461"/>
                    <a:gd name="T35" fmla="*/ 1920 h 2496"/>
                    <a:gd name="T36" fmla="*/ 3588 w 9461"/>
                    <a:gd name="T37" fmla="*/ 1836 h 2496"/>
                    <a:gd name="T38" fmla="*/ 3732 w 9461"/>
                    <a:gd name="T39" fmla="*/ 1608 h 2496"/>
                    <a:gd name="T40" fmla="*/ 3804 w 9461"/>
                    <a:gd name="T41" fmla="*/ 1488 h 2496"/>
                    <a:gd name="T42" fmla="*/ 3900 w 9461"/>
                    <a:gd name="T43" fmla="*/ 1332 h 2496"/>
                    <a:gd name="T44" fmla="*/ 4200 w 9461"/>
                    <a:gd name="T45" fmla="*/ 780 h 2496"/>
                    <a:gd name="T46" fmla="*/ 4380 w 9461"/>
                    <a:gd name="T47" fmla="*/ 516 h 2496"/>
                    <a:gd name="T48" fmla="*/ 4548 w 9461"/>
                    <a:gd name="T49" fmla="*/ 216 h 2496"/>
                    <a:gd name="T50" fmla="*/ 4620 w 9461"/>
                    <a:gd name="T51" fmla="*/ 72 h 2496"/>
                    <a:gd name="T52" fmla="*/ 4668 w 9461"/>
                    <a:gd name="T53" fmla="*/ 0 h 2496"/>
                    <a:gd name="T54" fmla="*/ 4668 w 9461"/>
                    <a:gd name="T55" fmla="*/ 12 h 2496"/>
                    <a:gd name="T56" fmla="*/ 5004 w 9461"/>
                    <a:gd name="T57" fmla="*/ 480 h 2496"/>
                    <a:gd name="T58" fmla="*/ 5244 w 9461"/>
                    <a:gd name="T59" fmla="*/ 780 h 2496"/>
                    <a:gd name="T60" fmla="*/ 5484 w 9461"/>
                    <a:gd name="T61" fmla="*/ 1140 h 2496"/>
                    <a:gd name="T62" fmla="*/ 5724 w 9461"/>
                    <a:gd name="T63" fmla="*/ 1572 h 2496"/>
                    <a:gd name="T64" fmla="*/ 5796 w 9461"/>
                    <a:gd name="T65" fmla="*/ 1668 h 2496"/>
                    <a:gd name="T66" fmla="*/ 6108 w 9461"/>
                    <a:gd name="T67" fmla="*/ 2040 h 2496"/>
                    <a:gd name="T68" fmla="*/ 6240 w 9461"/>
                    <a:gd name="T69" fmla="*/ 2232 h 2496"/>
                    <a:gd name="T70" fmla="*/ 6444 w 9461"/>
                    <a:gd name="T71" fmla="*/ 2304 h 2496"/>
                    <a:gd name="T72" fmla="*/ 6720 w 9461"/>
                    <a:gd name="T73" fmla="*/ 1908 h 2496"/>
                    <a:gd name="T74" fmla="*/ 6876 w 9461"/>
                    <a:gd name="T75" fmla="*/ 1656 h 2496"/>
                    <a:gd name="T76" fmla="*/ 7116 w 9461"/>
                    <a:gd name="T77" fmla="*/ 1284 h 2496"/>
                    <a:gd name="T78" fmla="*/ 7236 w 9461"/>
                    <a:gd name="T79" fmla="*/ 1092 h 2496"/>
                    <a:gd name="T80" fmla="*/ 7572 w 9461"/>
                    <a:gd name="T81" fmla="*/ 492 h 2496"/>
                    <a:gd name="T82" fmla="*/ 7740 w 9461"/>
                    <a:gd name="T83" fmla="*/ 48 h 2496"/>
                    <a:gd name="T84" fmla="*/ 8052 w 9461"/>
                    <a:gd name="T85" fmla="*/ 468 h 2496"/>
                    <a:gd name="T86" fmla="*/ 8496 w 9461"/>
                    <a:gd name="T87" fmla="*/ 1080 h 2496"/>
                    <a:gd name="T88" fmla="*/ 8544 w 9461"/>
                    <a:gd name="T89" fmla="*/ 1176 h 2496"/>
                    <a:gd name="T90" fmla="*/ 8724 w 9461"/>
                    <a:gd name="T91" fmla="*/ 1512 h 2496"/>
                    <a:gd name="T92" fmla="*/ 9060 w 9461"/>
                    <a:gd name="T93" fmla="*/ 1908 h 2496"/>
                    <a:gd name="T94" fmla="*/ 9336 w 9461"/>
                    <a:gd name="T95" fmla="*/ 2292 h 2496"/>
                    <a:gd name="T96" fmla="*/ 9444 w 9461"/>
                    <a:gd name="T97" fmla="*/ 2496 h 249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9461"/>
                    <a:gd name="T148" fmla="*/ 0 h 2496"/>
                    <a:gd name="T149" fmla="*/ 9461 w 9461"/>
                    <a:gd name="T150" fmla="*/ 2496 h 249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9461" h="2496">
                      <a:moveTo>
                        <a:pt x="0" y="2196"/>
                      </a:moveTo>
                      <a:cubicBezTo>
                        <a:pt x="20" y="2147"/>
                        <a:pt x="29" y="2083"/>
                        <a:pt x="60" y="2040"/>
                      </a:cubicBezTo>
                      <a:cubicBezTo>
                        <a:pt x="115" y="1963"/>
                        <a:pt x="192" y="1886"/>
                        <a:pt x="252" y="1812"/>
                      </a:cubicBezTo>
                      <a:cubicBezTo>
                        <a:pt x="299" y="1755"/>
                        <a:pt x="333" y="1695"/>
                        <a:pt x="384" y="1644"/>
                      </a:cubicBezTo>
                      <a:cubicBezTo>
                        <a:pt x="408" y="1572"/>
                        <a:pt x="462" y="1506"/>
                        <a:pt x="516" y="1452"/>
                      </a:cubicBezTo>
                      <a:cubicBezTo>
                        <a:pt x="539" y="1383"/>
                        <a:pt x="511" y="1445"/>
                        <a:pt x="576" y="1380"/>
                      </a:cubicBezTo>
                      <a:cubicBezTo>
                        <a:pt x="643" y="1313"/>
                        <a:pt x="676" y="1217"/>
                        <a:pt x="756" y="1164"/>
                      </a:cubicBezTo>
                      <a:cubicBezTo>
                        <a:pt x="775" y="1106"/>
                        <a:pt x="828" y="1059"/>
                        <a:pt x="864" y="1008"/>
                      </a:cubicBezTo>
                      <a:cubicBezTo>
                        <a:pt x="943" y="895"/>
                        <a:pt x="1025" y="786"/>
                        <a:pt x="1116" y="684"/>
                      </a:cubicBezTo>
                      <a:cubicBezTo>
                        <a:pt x="1139" y="659"/>
                        <a:pt x="1169" y="640"/>
                        <a:pt x="1188" y="612"/>
                      </a:cubicBezTo>
                      <a:cubicBezTo>
                        <a:pt x="1234" y="544"/>
                        <a:pt x="1277" y="481"/>
                        <a:pt x="1332" y="420"/>
                      </a:cubicBezTo>
                      <a:cubicBezTo>
                        <a:pt x="1359" y="391"/>
                        <a:pt x="1396" y="370"/>
                        <a:pt x="1416" y="336"/>
                      </a:cubicBezTo>
                      <a:cubicBezTo>
                        <a:pt x="1459" y="264"/>
                        <a:pt x="1433" y="289"/>
                        <a:pt x="1488" y="252"/>
                      </a:cubicBezTo>
                      <a:cubicBezTo>
                        <a:pt x="1520" y="204"/>
                        <a:pt x="1552" y="156"/>
                        <a:pt x="1584" y="108"/>
                      </a:cubicBezTo>
                      <a:cubicBezTo>
                        <a:pt x="1602" y="81"/>
                        <a:pt x="1632" y="46"/>
                        <a:pt x="1632" y="12"/>
                      </a:cubicBezTo>
                      <a:cubicBezTo>
                        <a:pt x="1628" y="24"/>
                        <a:pt x="1612" y="38"/>
                        <a:pt x="1620" y="48"/>
                      </a:cubicBezTo>
                      <a:cubicBezTo>
                        <a:pt x="1633" y="65"/>
                        <a:pt x="1662" y="59"/>
                        <a:pt x="1680" y="72"/>
                      </a:cubicBezTo>
                      <a:cubicBezTo>
                        <a:pt x="1695" y="82"/>
                        <a:pt x="1722" y="145"/>
                        <a:pt x="1728" y="156"/>
                      </a:cubicBezTo>
                      <a:cubicBezTo>
                        <a:pt x="1785" y="252"/>
                        <a:pt x="1855" y="341"/>
                        <a:pt x="1920" y="432"/>
                      </a:cubicBezTo>
                      <a:cubicBezTo>
                        <a:pt x="1957" y="484"/>
                        <a:pt x="1999" y="541"/>
                        <a:pt x="2052" y="576"/>
                      </a:cubicBezTo>
                      <a:cubicBezTo>
                        <a:pt x="2075" y="646"/>
                        <a:pt x="2046" y="582"/>
                        <a:pt x="2100" y="636"/>
                      </a:cubicBezTo>
                      <a:cubicBezTo>
                        <a:pt x="2145" y="681"/>
                        <a:pt x="2214" y="773"/>
                        <a:pt x="2244" y="828"/>
                      </a:cubicBezTo>
                      <a:cubicBezTo>
                        <a:pt x="2334" y="993"/>
                        <a:pt x="2409" y="1161"/>
                        <a:pt x="2508" y="1320"/>
                      </a:cubicBezTo>
                      <a:cubicBezTo>
                        <a:pt x="2570" y="1420"/>
                        <a:pt x="2503" y="1322"/>
                        <a:pt x="2544" y="1404"/>
                      </a:cubicBezTo>
                      <a:cubicBezTo>
                        <a:pt x="2563" y="1443"/>
                        <a:pt x="2641" y="1552"/>
                        <a:pt x="2652" y="1584"/>
                      </a:cubicBezTo>
                      <a:cubicBezTo>
                        <a:pt x="2670" y="1639"/>
                        <a:pt x="2656" y="1610"/>
                        <a:pt x="2700" y="1668"/>
                      </a:cubicBezTo>
                      <a:cubicBezTo>
                        <a:pt x="2724" y="1763"/>
                        <a:pt x="2693" y="1669"/>
                        <a:pt x="2760" y="1776"/>
                      </a:cubicBezTo>
                      <a:cubicBezTo>
                        <a:pt x="2767" y="1787"/>
                        <a:pt x="2765" y="1801"/>
                        <a:pt x="2772" y="1812"/>
                      </a:cubicBezTo>
                      <a:cubicBezTo>
                        <a:pt x="2781" y="1826"/>
                        <a:pt x="2798" y="1834"/>
                        <a:pt x="2808" y="1848"/>
                      </a:cubicBezTo>
                      <a:cubicBezTo>
                        <a:pt x="2858" y="1917"/>
                        <a:pt x="2919" y="2004"/>
                        <a:pt x="2964" y="2076"/>
                      </a:cubicBezTo>
                      <a:cubicBezTo>
                        <a:pt x="3034" y="2188"/>
                        <a:pt x="2946" y="2068"/>
                        <a:pt x="3012" y="2160"/>
                      </a:cubicBezTo>
                      <a:cubicBezTo>
                        <a:pt x="3050" y="2213"/>
                        <a:pt x="3100" y="2260"/>
                        <a:pt x="3132" y="2316"/>
                      </a:cubicBezTo>
                      <a:cubicBezTo>
                        <a:pt x="3141" y="2332"/>
                        <a:pt x="3146" y="2349"/>
                        <a:pt x="3156" y="2364"/>
                      </a:cubicBezTo>
                      <a:cubicBezTo>
                        <a:pt x="3166" y="2378"/>
                        <a:pt x="3192" y="2400"/>
                        <a:pt x="3192" y="2400"/>
                      </a:cubicBezTo>
                      <a:cubicBezTo>
                        <a:pt x="3216" y="2304"/>
                        <a:pt x="3264" y="2204"/>
                        <a:pt x="3348" y="2148"/>
                      </a:cubicBezTo>
                      <a:cubicBezTo>
                        <a:pt x="3391" y="2061"/>
                        <a:pt x="3472" y="1998"/>
                        <a:pt x="3528" y="1920"/>
                      </a:cubicBezTo>
                      <a:cubicBezTo>
                        <a:pt x="3538" y="1905"/>
                        <a:pt x="3542" y="1887"/>
                        <a:pt x="3552" y="1872"/>
                      </a:cubicBezTo>
                      <a:cubicBezTo>
                        <a:pt x="3562" y="1858"/>
                        <a:pt x="3578" y="1849"/>
                        <a:pt x="3588" y="1836"/>
                      </a:cubicBezTo>
                      <a:cubicBezTo>
                        <a:pt x="3618" y="1797"/>
                        <a:pt x="3643" y="1755"/>
                        <a:pt x="3672" y="1716"/>
                      </a:cubicBezTo>
                      <a:cubicBezTo>
                        <a:pt x="3685" y="1677"/>
                        <a:pt x="3719" y="1647"/>
                        <a:pt x="3732" y="1608"/>
                      </a:cubicBezTo>
                      <a:cubicBezTo>
                        <a:pt x="3736" y="1596"/>
                        <a:pt x="3738" y="1583"/>
                        <a:pt x="3744" y="1572"/>
                      </a:cubicBezTo>
                      <a:cubicBezTo>
                        <a:pt x="3766" y="1534"/>
                        <a:pt x="3785" y="1525"/>
                        <a:pt x="3804" y="1488"/>
                      </a:cubicBezTo>
                      <a:cubicBezTo>
                        <a:pt x="3810" y="1477"/>
                        <a:pt x="3810" y="1463"/>
                        <a:pt x="3816" y="1452"/>
                      </a:cubicBezTo>
                      <a:cubicBezTo>
                        <a:pt x="3838" y="1408"/>
                        <a:pt x="3877" y="1375"/>
                        <a:pt x="3900" y="1332"/>
                      </a:cubicBezTo>
                      <a:cubicBezTo>
                        <a:pt x="3976" y="1193"/>
                        <a:pt x="3916" y="1279"/>
                        <a:pt x="3984" y="1188"/>
                      </a:cubicBezTo>
                      <a:cubicBezTo>
                        <a:pt x="4033" y="1041"/>
                        <a:pt x="4118" y="911"/>
                        <a:pt x="4200" y="780"/>
                      </a:cubicBezTo>
                      <a:cubicBezTo>
                        <a:pt x="4236" y="722"/>
                        <a:pt x="4258" y="674"/>
                        <a:pt x="4308" y="624"/>
                      </a:cubicBezTo>
                      <a:cubicBezTo>
                        <a:pt x="4324" y="577"/>
                        <a:pt x="4358" y="559"/>
                        <a:pt x="4380" y="516"/>
                      </a:cubicBezTo>
                      <a:cubicBezTo>
                        <a:pt x="4403" y="470"/>
                        <a:pt x="4414" y="446"/>
                        <a:pt x="4452" y="408"/>
                      </a:cubicBezTo>
                      <a:cubicBezTo>
                        <a:pt x="4475" y="338"/>
                        <a:pt x="4518" y="282"/>
                        <a:pt x="4548" y="216"/>
                      </a:cubicBezTo>
                      <a:cubicBezTo>
                        <a:pt x="4558" y="193"/>
                        <a:pt x="4558" y="165"/>
                        <a:pt x="4572" y="144"/>
                      </a:cubicBezTo>
                      <a:cubicBezTo>
                        <a:pt x="4588" y="120"/>
                        <a:pt x="4611" y="99"/>
                        <a:pt x="4620" y="72"/>
                      </a:cubicBezTo>
                      <a:cubicBezTo>
                        <a:pt x="4624" y="60"/>
                        <a:pt x="4625" y="47"/>
                        <a:pt x="4632" y="36"/>
                      </a:cubicBezTo>
                      <a:cubicBezTo>
                        <a:pt x="4641" y="22"/>
                        <a:pt x="4668" y="0"/>
                        <a:pt x="4668" y="0"/>
                      </a:cubicBezTo>
                      <a:cubicBezTo>
                        <a:pt x="4660" y="16"/>
                        <a:pt x="4644" y="30"/>
                        <a:pt x="4644" y="48"/>
                      </a:cubicBezTo>
                      <a:cubicBezTo>
                        <a:pt x="4644" y="62"/>
                        <a:pt x="4655" y="6"/>
                        <a:pt x="4668" y="12"/>
                      </a:cubicBezTo>
                      <a:cubicBezTo>
                        <a:pt x="4707" y="31"/>
                        <a:pt x="4716" y="84"/>
                        <a:pt x="4740" y="120"/>
                      </a:cubicBezTo>
                      <a:cubicBezTo>
                        <a:pt x="4817" y="235"/>
                        <a:pt x="4892" y="405"/>
                        <a:pt x="5004" y="480"/>
                      </a:cubicBezTo>
                      <a:cubicBezTo>
                        <a:pt x="5066" y="574"/>
                        <a:pt x="5146" y="650"/>
                        <a:pt x="5208" y="744"/>
                      </a:cubicBezTo>
                      <a:cubicBezTo>
                        <a:pt x="5217" y="758"/>
                        <a:pt x="5234" y="766"/>
                        <a:pt x="5244" y="780"/>
                      </a:cubicBezTo>
                      <a:cubicBezTo>
                        <a:pt x="5254" y="795"/>
                        <a:pt x="5258" y="813"/>
                        <a:pt x="5268" y="828"/>
                      </a:cubicBezTo>
                      <a:cubicBezTo>
                        <a:pt x="5338" y="933"/>
                        <a:pt x="5414" y="1035"/>
                        <a:pt x="5484" y="1140"/>
                      </a:cubicBezTo>
                      <a:cubicBezTo>
                        <a:pt x="5514" y="1186"/>
                        <a:pt x="5515" y="1238"/>
                        <a:pt x="5544" y="1284"/>
                      </a:cubicBezTo>
                      <a:cubicBezTo>
                        <a:pt x="5604" y="1380"/>
                        <a:pt x="5664" y="1476"/>
                        <a:pt x="5724" y="1572"/>
                      </a:cubicBezTo>
                      <a:cubicBezTo>
                        <a:pt x="5733" y="1587"/>
                        <a:pt x="5737" y="1606"/>
                        <a:pt x="5748" y="1620"/>
                      </a:cubicBezTo>
                      <a:cubicBezTo>
                        <a:pt x="5762" y="1638"/>
                        <a:pt x="5781" y="1651"/>
                        <a:pt x="5796" y="1668"/>
                      </a:cubicBezTo>
                      <a:cubicBezTo>
                        <a:pt x="5876" y="1762"/>
                        <a:pt x="5716" y="1624"/>
                        <a:pt x="5892" y="1800"/>
                      </a:cubicBezTo>
                      <a:cubicBezTo>
                        <a:pt x="5967" y="1875"/>
                        <a:pt x="6047" y="1954"/>
                        <a:pt x="6108" y="2040"/>
                      </a:cubicBezTo>
                      <a:cubicBezTo>
                        <a:pt x="6196" y="2163"/>
                        <a:pt x="6042" y="1954"/>
                        <a:pt x="6168" y="2136"/>
                      </a:cubicBezTo>
                      <a:cubicBezTo>
                        <a:pt x="6191" y="2169"/>
                        <a:pt x="6240" y="2232"/>
                        <a:pt x="6240" y="2232"/>
                      </a:cubicBezTo>
                      <a:cubicBezTo>
                        <a:pt x="6271" y="2325"/>
                        <a:pt x="6327" y="2403"/>
                        <a:pt x="6396" y="2472"/>
                      </a:cubicBezTo>
                      <a:cubicBezTo>
                        <a:pt x="6404" y="2422"/>
                        <a:pt x="6413" y="2347"/>
                        <a:pt x="6444" y="2304"/>
                      </a:cubicBezTo>
                      <a:cubicBezTo>
                        <a:pt x="6558" y="2145"/>
                        <a:pt x="6430" y="2373"/>
                        <a:pt x="6528" y="2196"/>
                      </a:cubicBezTo>
                      <a:cubicBezTo>
                        <a:pt x="6584" y="2096"/>
                        <a:pt x="6651" y="2000"/>
                        <a:pt x="6720" y="1908"/>
                      </a:cubicBezTo>
                      <a:cubicBezTo>
                        <a:pt x="6738" y="1855"/>
                        <a:pt x="6773" y="1832"/>
                        <a:pt x="6804" y="1788"/>
                      </a:cubicBezTo>
                      <a:cubicBezTo>
                        <a:pt x="6832" y="1748"/>
                        <a:pt x="6850" y="1697"/>
                        <a:pt x="6876" y="1656"/>
                      </a:cubicBezTo>
                      <a:cubicBezTo>
                        <a:pt x="6914" y="1596"/>
                        <a:pt x="6954" y="1533"/>
                        <a:pt x="6996" y="1476"/>
                      </a:cubicBezTo>
                      <a:cubicBezTo>
                        <a:pt x="7019" y="1407"/>
                        <a:pt x="7072" y="1342"/>
                        <a:pt x="7116" y="1284"/>
                      </a:cubicBezTo>
                      <a:cubicBezTo>
                        <a:pt x="7132" y="1236"/>
                        <a:pt x="7128" y="1241"/>
                        <a:pt x="7164" y="1188"/>
                      </a:cubicBezTo>
                      <a:cubicBezTo>
                        <a:pt x="7187" y="1155"/>
                        <a:pt x="7236" y="1092"/>
                        <a:pt x="7236" y="1092"/>
                      </a:cubicBezTo>
                      <a:cubicBezTo>
                        <a:pt x="7266" y="1003"/>
                        <a:pt x="7334" y="925"/>
                        <a:pt x="7392" y="852"/>
                      </a:cubicBezTo>
                      <a:cubicBezTo>
                        <a:pt x="7426" y="718"/>
                        <a:pt x="7517" y="616"/>
                        <a:pt x="7572" y="492"/>
                      </a:cubicBezTo>
                      <a:cubicBezTo>
                        <a:pt x="7614" y="397"/>
                        <a:pt x="7615" y="287"/>
                        <a:pt x="7656" y="192"/>
                      </a:cubicBezTo>
                      <a:cubicBezTo>
                        <a:pt x="7678" y="140"/>
                        <a:pt x="7715" y="98"/>
                        <a:pt x="7740" y="48"/>
                      </a:cubicBezTo>
                      <a:cubicBezTo>
                        <a:pt x="7765" y="124"/>
                        <a:pt x="7824" y="179"/>
                        <a:pt x="7872" y="240"/>
                      </a:cubicBezTo>
                      <a:cubicBezTo>
                        <a:pt x="7932" y="317"/>
                        <a:pt x="7986" y="396"/>
                        <a:pt x="8052" y="468"/>
                      </a:cubicBezTo>
                      <a:cubicBezTo>
                        <a:pt x="8083" y="501"/>
                        <a:pt x="8128" y="524"/>
                        <a:pt x="8148" y="564"/>
                      </a:cubicBezTo>
                      <a:cubicBezTo>
                        <a:pt x="8240" y="749"/>
                        <a:pt x="8382" y="909"/>
                        <a:pt x="8496" y="1080"/>
                      </a:cubicBezTo>
                      <a:cubicBezTo>
                        <a:pt x="8509" y="1099"/>
                        <a:pt x="8522" y="1119"/>
                        <a:pt x="8532" y="1140"/>
                      </a:cubicBezTo>
                      <a:cubicBezTo>
                        <a:pt x="8538" y="1151"/>
                        <a:pt x="8538" y="1165"/>
                        <a:pt x="8544" y="1176"/>
                      </a:cubicBezTo>
                      <a:cubicBezTo>
                        <a:pt x="8577" y="1237"/>
                        <a:pt x="8619" y="1295"/>
                        <a:pt x="8652" y="1356"/>
                      </a:cubicBezTo>
                      <a:cubicBezTo>
                        <a:pt x="8679" y="1406"/>
                        <a:pt x="8696" y="1462"/>
                        <a:pt x="8724" y="1512"/>
                      </a:cubicBezTo>
                      <a:cubicBezTo>
                        <a:pt x="8786" y="1623"/>
                        <a:pt x="8880" y="1720"/>
                        <a:pt x="8964" y="1812"/>
                      </a:cubicBezTo>
                      <a:cubicBezTo>
                        <a:pt x="8995" y="1845"/>
                        <a:pt x="9040" y="1868"/>
                        <a:pt x="9060" y="1908"/>
                      </a:cubicBezTo>
                      <a:cubicBezTo>
                        <a:pt x="9091" y="1970"/>
                        <a:pt x="9140" y="2008"/>
                        <a:pt x="9180" y="2064"/>
                      </a:cubicBezTo>
                      <a:cubicBezTo>
                        <a:pt x="9234" y="2139"/>
                        <a:pt x="9283" y="2217"/>
                        <a:pt x="9336" y="2292"/>
                      </a:cubicBezTo>
                      <a:cubicBezTo>
                        <a:pt x="9377" y="2351"/>
                        <a:pt x="9416" y="2412"/>
                        <a:pt x="9456" y="2472"/>
                      </a:cubicBezTo>
                      <a:cubicBezTo>
                        <a:pt x="9461" y="2479"/>
                        <a:pt x="9448" y="2488"/>
                        <a:pt x="9444" y="2496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30748" name="Group 112"/>
              <p:cNvGrpSpPr>
                <a:grpSpLocks/>
              </p:cNvGrpSpPr>
              <p:nvPr/>
            </p:nvGrpSpPr>
            <p:grpSpPr bwMode="auto">
              <a:xfrm>
                <a:off x="7873" y="2571"/>
                <a:ext cx="756" cy="180"/>
                <a:chOff x="6537" y="1674"/>
                <a:chExt cx="763" cy="197"/>
              </a:xfrm>
            </p:grpSpPr>
            <p:sp>
              <p:nvSpPr>
                <p:cNvPr id="30792" name="Freeform 113"/>
                <p:cNvSpPr>
                  <a:spLocks/>
                </p:cNvSpPr>
                <p:nvPr/>
              </p:nvSpPr>
              <p:spPr bwMode="auto">
                <a:xfrm>
                  <a:off x="6537" y="1674"/>
                  <a:ext cx="379" cy="197"/>
                </a:xfrm>
                <a:custGeom>
                  <a:avLst/>
                  <a:gdLst>
                    <a:gd name="T0" fmla="*/ 60 w 9461"/>
                    <a:gd name="T1" fmla="*/ 2040 h 2496"/>
                    <a:gd name="T2" fmla="*/ 384 w 9461"/>
                    <a:gd name="T3" fmla="*/ 1644 h 2496"/>
                    <a:gd name="T4" fmla="*/ 576 w 9461"/>
                    <a:gd name="T5" fmla="*/ 1380 h 2496"/>
                    <a:gd name="T6" fmla="*/ 864 w 9461"/>
                    <a:gd name="T7" fmla="*/ 1008 h 2496"/>
                    <a:gd name="T8" fmla="*/ 1188 w 9461"/>
                    <a:gd name="T9" fmla="*/ 612 h 2496"/>
                    <a:gd name="T10" fmla="*/ 1416 w 9461"/>
                    <a:gd name="T11" fmla="*/ 336 h 2496"/>
                    <a:gd name="T12" fmla="*/ 1584 w 9461"/>
                    <a:gd name="T13" fmla="*/ 108 h 2496"/>
                    <a:gd name="T14" fmla="*/ 1620 w 9461"/>
                    <a:gd name="T15" fmla="*/ 48 h 2496"/>
                    <a:gd name="T16" fmla="*/ 1728 w 9461"/>
                    <a:gd name="T17" fmla="*/ 156 h 2496"/>
                    <a:gd name="T18" fmla="*/ 2052 w 9461"/>
                    <a:gd name="T19" fmla="*/ 576 h 2496"/>
                    <a:gd name="T20" fmla="*/ 2244 w 9461"/>
                    <a:gd name="T21" fmla="*/ 828 h 2496"/>
                    <a:gd name="T22" fmla="*/ 2544 w 9461"/>
                    <a:gd name="T23" fmla="*/ 1404 h 2496"/>
                    <a:gd name="T24" fmla="*/ 2700 w 9461"/>
                    <a:gd name="T25" fmla="*/ 1668 h 2496"/>
                    <a:gd name="T26" fmla="*/ 2772 w 9461"/>
                    <a:gd name="T27" fmla="*/ 1812 h 2496"/>
                    <a:gd name="T28" fmla="*/ 2964 w 9461"/>
                    <a:gd name="T29" fmla="*/ 2076 h 2496"/>
                    <a:gd name="T30" fmla="*/ 3132 w 9461"/>
                    <a:gd name="T31" fmla="*/ 2316 h 2496"/>
                    <a:gd name="T32" fmla="*/ 3192 w 9461"/>
                    <a:gd name="T33" fmla="*/ 2400 h 2496"/>
                    <a:gd name="T34" fmla="*/ 3528 w 9461"/>
                    <a:gd name="T35" fmla="*/ 1920 h 2496"/>
                    <a:gd name="T36" fmla="*/ 3588 w 9461"/>
                    <a:gd name="T37" fmla="*/ 1836 h 2496"/>
                    <a:gd name="T38" fmla="*/ 3732 w 9461"/>
                    <a:gd name="T39" fmla="*/ 1608 h 2496"/>
                    <a:gd name="T40" fmla="*/ 3804 w 9461"/>
                    <a:gd name="T41" fmla="*/ 1488 h 2496"/>
                    <a:gd name="T42" fmla="*/ 3900 w 9461"/>
                    <a:gd name="T43" fmla="*/ 1332 h 2496"/>
                    <a:gd name="T44" fmla="*/ 4200 w 9461"/>
                    <a:gd name="T45" fmla="*/ 780 h 2496"/>
                    <a:gd name="T46" fmla="*/ 4380 w 9461"/>
                    <a:gd name="T47" fmla="*/ 516 h 2496"/>
                    <a:gd name="T48" fmla="*/ 4548 w 9461"/>
                    <a:gd name="T49" fmla="*/ 216 h 2496"/>
                    <a:gd name="T50" fmla="*/ 4620 w 9461"/>
                    <a:gd name="T51" fmla="*/ 72 h 2496"/>
                    <a:gd name="T52" fmla="*/ 4668 w 9461"/>
                    <a:gd name="T53" fmla="*/ 0 h 2496"/>
                    <a:gd name="T54" fmla="*/ 4668 w 9461"/>
                    <a:gd name="T55" fmla="*/ 12 h 2496"/>
                    <a:gd name="T56" fmla="*/ 5004 w 9461"/>
                    <a:gd name="T57" fmla="*/ 480 h 2496"/>
                    <a:gd name="T58" fmla="*/ 5244 w 9461"/>
                    <a:gd name="T59" fmla="*/ 780 h 2496"/>
                    <a:gd name="T60" fmla="*/ 5484 w 9461"/>
                    <a:gd name="T61" fmla="*/ 1140 h 2496"/>
                    <a:gd name="T62" fmla="*/ 5724 w 9461"/>
                    <a:gd name="T63" fmla="*/ 1572 h 2496"/>
                    <a:gd name="T64" fmla="*/ 5796 w 9461"/>
                    <a:gd name="T65" fmla="*/ 1668 h 2496"/>
                    <a:gd name="T66" fmla="*/ 6108 w 9461"/>
                    <a:gd name="T67" fmla="*/ 2040 h 2496"/>
                    <a:gd name="T68" fmla="*/ 6240 w 9461"/>
                    <a:gd name="T69" fmla="*/ 2232 h 2496"/>
                    <a:gd name="T70" fmla="*/ 6444 w 9461"/>
                    <a:gd name="T71" fmla="*/ 2304 h 2496"/>
                    <a:gd name="T72" fmla="*/ 6720 w 9461"/>
                    <a:gd name="T73" fmla="*/ 1908 h 2496"/>
                    <a:gd name="T74" fmla="*/ 6876 w 9461"/>
                    <a:gd name="T75" fmla="*/ 1656 h 2496"/>
                    <a:gd name="T76" fmla="*/ 7116 w 9461"/>
                    <a:gd name="T77" fmla="*/ 1284 h 2496"/>
                    <a:gd name="T78" fmla="*/ 7236 w 9461"/>
                    <a:gd name="T79" fmla="*/ 1092 h 2496"/>
                    <a:gd name="T80" fmla="*/ 7572 w 9461"/>
                    <a:gd name="T81" fmla="*/ 492 h 2496"/>
                    <a:gd name="T82" fmla="*/ 7740 w 9461"/>
                    <a:gd name="T83" fmla="*/ 48 h 2496"/>
                    <a:gd name="T84" fmla="*/ 8052 w 9461"/>
                    <a:gd name="T85" fmla="*/ 468 h 2496"/>
                    <a:gd name="T86" fmla="*/ 8496 w 9461"/>
                    <a:gd name="T87" fmla="*/ 1080 h 2496"/>
                    <a:gd name="T88" fmla="*/ 8544 w 9461"/>
                    <a:gd name="T89" fmla="*/ 1176 h 2496"/>
                    <a:gd name="T90" fmla="*/ 8724 w 9461"/>
                    <a:gd name="T91" fmla="*/ 1512 h 2496"/>
                    <a:gd name="T92" fmla="*/ 9060 w 9461"/>
                    <a:gd name="T93" fmla="*/ 1908 h 2496"/>
                    <a:gd name="T94" fmla="*/ 9336 w 9461"/>
                    <a:gd name="T95" fmla="*/ 2292 h 2496"/>
                    <a:gd name="T96" fmla="*/ 9444 w 9461"/>
                    <a:gd name="T97" fmla="*/ 2496 h 249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9461"/>
                    <a:gd name="T148" fmla="*/ 0 h 2496"/>
                    <a:gd name="T149" fmla="*/ 9461 w 9461"/>
                    <a:gd name="T150" fmla="*/ 2496 h 249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9461" h="2496">
                      <a:moveTo>
                        <a:pt x="0" y="2196"/>
                      </a:moveTo>
                      <a:cubicBezTo>
                        <a:pt x="20" y="2147"/>
                        <a:pt x="29" y="2083"/>
                        <a:pt x="60" y="2040"/>
                      </a:cubicBezTo>
                      <a:cubicBezTo>
                        <a:pt x="115" y="1963"/>
                        <a:pt x="192" y="1886"/>
                        <a:pt x="252" y="1812"/>
                      </a:cubicBezTo>
                      <a:cubicBezTo>
                        <a:pt x="299" y="1755"/>
                        <a:pt x="333" y="1695"/>
                        <a:pt x="384" y="1644"/>
                      </a:cubicBezTo>
                      <a:cubicBezTo>
                        <a:pt x="408" y="1572"/>
                        <a:pt x="462" y="1506"/>
                        <a:pt x="516" y="1452"/>
                      </a:cubicBezTo>
                      <a:cubicBezTo>
                        <a:pt x="539" y="1383"/>
                        <a:pt x="511" y="1445"/>
                        <a:pt x="576" y="1380"/>
                      </a:cubicBezTo>
                      <a:cubicBezTo>
                        <a:pt x="643" y="1313"/>
                        <a:pt x="676" y="1217"/>
                        <a:pt x="756" y="1164"/>
                      </a:cubicBezTo>
                      <a:cubicBezTo>
                        <a:pt x="775" y="1106"/>
                        <a:pt x="828" y="1059"/>
                        <a:pt x="864" y="1008"/>
                      </a:cubicBezTo>
                      <a:cubicBezTo>
                        <a:pt x="943" y="895"/>
                        <a:pt x="1025" y="786"/>
                        <a:pt x="1116" y="684"/>
                      </a:cubicBezTo>
                      <a:cubicBezTo>
                        <a:pt x="1139" y="659"/>
                        <a:pt x="1169" y="640"/>
                        <a:pt x="1188" y="612"/>
                      </a:cubicBezTo>
                      <a:cubicBezTo>
                        <a:pt x="1234" y="544"/>
                        <a:pt x="1277" y="481"/>
                        <a:pt x="1332" y="420"/>
                      </a:cubicBezTo>
                      <a:cubicBezTo>
                        <a:pt x="1359" y="391"/>
                        <a:pt x="1396" y="370"/>
                        <a:pt x="1416" y="336"/>
                      </a:cubicBezTo>
                      <a:cubicBezTo>
                        <a:pt x="1459" y="264"/>
                        <a:pt x="1433" y="289"/>
                        <a:pt x="1488" y="252"/>
                      </a:cubicBezTo>
                      <a:cubicBezTo>
                        <a:pt x="1520" y="204"/>
                        <a:pt x="1552" y="156"/>
                        <a:pt x="1584" y="108"/>
                      </a:cubicBezTo>
                      <a:cubicBezTo>
                        <a:pt x="1602" y="81"/>
                        <a:pt x="1632" y="46"/>
                        <a:pt x="1632" y="12"/>
                      </a:cubicBezTo>
                      <a:cubicBezTo>
                        <a:pt x="1628" y="24"/>
                        <a:pt x="1612" y="38"/>
                        <a:pt x="1620" y="48"/>
                      </a:cubicBezTo>
                      <a:cubicBezTo>
                        <a:pt x="1633" y="65"/>
                        <a:pt x="1662" y="59"/>
                        <a:pt x="1680" y="72"/>
                      </a:cubicBezTo>
                      <a:cubicBezTo>
                        <a:pt x="1695" y="82"/>
                        <a:pt x="1722" y="145"/>
                        <a:pt x="1728" y="156"/>
                      </a:cubicBezTo>
                      <a:cubicBezTo>
                        <a:pt x="1785" y="252"/>
                        <a:pt x="1855" y="341"/>
                        <a:pt x="1920" y="432"/>
                      </a:cubicBezTo>
                      <a:cubicBezTo>
                        <a:pt x="1957" y="484"/>
                        <a:pt x="1999" y="541"/>
                        <a:pt x="2052" y="576"/>
                      </a:cubicBezTo>
                      <a:cubicBezTo>
                        <a:pt x="2075" y="646"/>
                        <a:pt x="2046" y="582"/>
                        <a:pt x="2100" y="636"/>
                      </a:cubicBezTo>
                      <a:cubicBezTo>
                        <a:pt x="2145" y="681"/>
                        <a:pt x="2214" y="773"/>
                        <a:pt x="2244" y="828"/>
                      </a:cubicBezTo>
                      <a:cubicBezTo>
                        <a:pt x="2334" y="993"/>
                        <a:pt x="2409" y="1161"/>
                        <a:pt x="2508" y="1320"/>
                      </a:cubicBezTo>
                      <a:cubicBezTo>
                        <a:pt x="2570" y="1420"/>
                        <a:pt x="2503" y="1322"/>
                        <a:pt x="2544" y="1404"/>
                      </a:cubicBezTo>
                      <a:cubicBezTo>
                        <a:pt x="2563" y="1443"/>
                        <a:pt x="2641" y="1552"/>
                        <a:pt x="2652" y="1584"/>
                      </a:cubicBezTo>
                      <a:cubicBezTo>
                        <a:pt x="2670" y="1639"/>
                        <a:pt x="2656" y="1610"/>
                        <a:pt x="2700" y="1668"/>
                      </a:cubicBezTo>
                      <a:cubicBezTo>
                        <a:pt x="2724" y="1763"/>
                        <a:pt x="2693" y="1669"/>
                        <a:pt x="2760" y="1776"/>
                      </a:cubicBezTo>
                      <a:cubicBezTo>
                        <a:pt x="2767" y="1787"/>
                        <a:pt x="2765" y="1801"/>
                        <a:pt x="2772" y="1812"/>
                      </a:cubicBezTo>
                      <a:cubicBezTo>
                        <a:pt x="2781" y="1826"/>
                        <a:pt x="2798" y="1834"/>
                        <a:pt x="2808" y="1848"/>
                      </a:cubicBezTo>
                      <a:cubicBezTo>
                        <a:pt x="2858" y="1917"/>
                        <a:pt x="2919" y="2004"/>
                        <a:pt x="2964" y="2076"/>
                      </a:cubicBezTo>
                      <a:cubicBezTo>
                        <a:pt x="3034" y="2188"/>
                        <a:pt x="2946" y="2068"/>
                        <a:pt x="3012" y="2160"/>
                      </a:cubicBezTo>
                      <a:cubicBezTo>
                        <a:pt x="3050" y="2213"/>
                        <a:pt x="3100" y="2260"/>
                        <a:pt x="3132" y="2316"/>
                      </a:cubicBezTo>
                      <a:cubicBezTo>
                        <a:pt x="3141" y="2332"/>
                        <a:pt x="3146" y="2349"/>
                        <a:pt x="3156" y="2364"/>
                      </a:cubicBezTo>
                      <a:cubicBezTo>
                        <a:pt x="3166" y="2378"/>
                        <a:pt x="3192" y="2400"/>
                        <a:pt x="3192" y="2400"/>
                      </a:cubicBezTo>
                      <a:cubicBezTo>
                        <a:pt x="3216" y="2304"/>
                        <a:pt x="3264" y="2204"/>
                        <a:pt x="3348" y="2148"/>
                      </a:cubicBezTo>
                      <a:cubicBezTo>
                        <a:pt x="3391" y="2061"/>
                        <a:pt x="3472" y="1998"/>
                        <a:pt x="3528" y="1920"/>
                      </a:cubicBezTo>
                      <a:cubicBezTo>
                        <a:pt x="3538" y="1905"/>
                        <a:pt x="3542" y="1887"/>
                        <a:pt x="3552" y="1872"/>
                      </a:cubicBezTo>
                      <a:cubicBezTo>
                        <a:pt x="3562" y="1858"/>
                        <a:pt x="3578" y="1849"/>
                        <a:pt x="3588" y="1836"/>
                      </a:cubicBezTo>
                      <a:cubicBezTo>
                        <a:pt x="3618" y="1797"/>
                        <a:pt x="3643" y="1755"/>
                        <a:pt x="3672" y="1716"/>
                      </a:cubicBezTo>
                      <a:cubicBezTo>
                        <a:pt x="3685" y="1677"/>
                        <a:pt x="3719" y="1647"/>
                        <a:pt x="3732" y="1608"/>
                      </a:cubicBezTo>
                      <a:cubicBezTo>
                        <a:pt x="3736" y="1596"/>
                        <a:pt x="3738" y="1583"/>
                        <a:pt x="3744" y="1572"/>
                      </a:cubicBezTo>
                      <a:cubicBezTo>
                        <a:pt x="3766" y="1534"/>
                        <a:pt x="3785" y="1525"/>
                        <a:pt x="3804" y="1488"/>
                      </a:cubicBezTo>
                      <a:cubicBezTo>
                        <a:pt x="3810" y="1477"/>
                        <a:pt x="3810" y="1463"/>
                        <a:pt x="3816" y="1452"/>
                      </a:cubicBezTo>
                      <a:cubicBezTo>
                        <a:pt x="3838" y="1408"/>
                        <a:pt x="3877" y="1375"/>
                        <a:pt x="3900" y="1332"/>
                      </a:cubicBezTo>
                      <a:cubicBezTo>
                        <a:pt x="3976" y="1193"/>
                        <a:pt x="3916" y="1279"/>
                        <a:pt x="3984" y="1188"/>
                      </a:cubicBezTo>
                      <a:cubicBezTo>
                        <a:pt x="4033" y="1041"/>
                        <a:pt x="4118" y="911"/>
                        <a:pt x="4200" y="780"/>
                      </a:cubicBezTo>
                      <a:cubicBezTo>
                        <a:pt x="4236" y="722"/>
                        <a:pt x="4258" y="674"/>
                        <a:pt x="4308" y="624"/>
                      </a:cubicBezTo>
                      <a:cubicBezTo>
                        <a:pt x="4324" y="577"/>
                        <a:pt x="4358" y="559"/>
                        <a:pt x="4380" y="516"/>
                      </a:cubicBezTo>
                      <a:cubicBezTo>
                        <a:pt x="4403" y="470"/>
                        <a:pt x="4414" y="446"/>
                        <a:pt x="4452" y="408"/>
                      </a:cubicBezTo>
                      <a:cubicBezTo>
                        <a:pt x="4475" y="338"/>
                        <a:pt x="4518" y="282"/>
                        <a:pt x="4548" y="216"/>
                      </a:cubicBezTo>
                      <a:cubicBezTo>
                        <a:pt x="4558" y="193"/>
                        <a:pt x="4558" y="165"/>
                        <a:pt x="4572" y="144"/>
                      </a:cubicBezTo>
                      <a:cubicBezTo>
                        <a:pt x="4588" y="120"/>
                        <a:pt x="4611" y="99"/>
                        <a:pt x="4620" y="72"/>
                      </a:cubicBezTo>
                      <a:cubicBezTo>
                        <a:pt x="4624" y="60"/>
                        <a:pt x="4625" y="47"/>
                        <a:pt x="4632" y="36"/>
                      </a:cubicBezTo>
                      <a:cubicBezTo>
                        <a:pt x="4641" y="22"/>
                        <a:pt x="4668" y="0"/>
                        <a:pt x="4668" y="0"/>
                      </a:cubicBezTo>
                      <a:cubicBezTo>
                        <a:pt x="4660" y="16"/>
                        <a:pt x="4644" y="30"/>
                        <a:pt x="4644" y="48"/>
                      </a:cubicBezTo>
                      <a:cubicBezTo>
                        <a:pt x="4644" y="62"/>
                        <a:pt x="4655" y="6"/>
                        <a:pt x="4668" y="12"/>
                      </a:cubicBezTo>
                      <a:cubicBezTo>
                        <a:pt x="4707" y="31"/>
                        <a:pt x="4716" y="84"/>
                        <a:pt x="4740" y="120"/>
                      </a:cubicBezTo>
                      <a:cubicBezTo>
                        <a:pt x="4817" y="235"/>
                        <a:pt x="4892" y="405"/>
                        <a:pt x="5004" y="480"/>
                      </a:cubicBezTo>
                      <a:cubicBezTo>
                        <a:pt x="5066" y="574"/>
                        <a:pt x="5146" y="650"/>
                        <a:pt x="5208" y="744"/>
                      </a:cubicBezTo>
                      <a:cubicBezTo>
                        <a:pt x="5217" y="758"/>
                        <a:pt x="5234" y="766"/>
                        <a:pt x="5244" y="780"/>
                      </a:cubicBezTo>
                      <a:cubicBezTo>
                        <a:pt x="5254" y="795"/>
                        <a:pt x="5258" y="813"/>
                        <a:pt x="5268" y="828"/>
                      </a:cubicBezTo>
                      <a:cubicBezTo>
                        <a:pt x="5338" y="933"/>
                        <a:pt x="5414" y="1035"/>
                        <a:pt x="5484" y="1140"/>
                      </a:cubicBezTo>
                      <a:cubicBezTo>
                        <a:pt x="5514" y="1186"/>
                        <a:pt x="5515" y="1238"/>
                        <a:pt x="5544" y="1284"/>
                      </a:cubicBezTo>
                      <a:cubicBezTo>
                        <a:pt x="5604" y="1380"/>
                        <a:pt x="5664" y="1476"/>
                        <a:pt x="5724" y="1572"/>
                      </a:cubicBezTo>
                      <a:cubicBezTo>
                        <a:pt x="5733" y="1587"/>
                        <a:pt x="5737" y="1606"/>
                        <a:pt x="5748" y="1620"/>
                      </a:cubicBezTo>
                      <a:cubicBezTo>
                        <a:pt x="5762" y="1638"/>
                        <a:pt x="5781" y="1651"/>
                        <a:pt x="5796" y="1668"/>
                      </a:cubicBezTo>
                      <a:cubicBezTo>
                        <a:pt x="5876" y="1762"/>
                        <a:pt x="5716" y="1624"/>
                        <a:pt x="5892" y="1800"/>
                      </a:cubicBezTo>
                      <a:cubicBezTo>
                        <a:pt x="5967" y="1875"/>
                        <a:pt x="6047" y="1954"/>
                        <a:pt x="6108" y="2040"/>
                      </a:cubicBezTo>
                      <a:cubicBezTo>
                        <a:pt x="6196" y="2163"/>
                        <a:pt x="6042" y="1954"/>
                        <a:pt x="6168" y="2136"/>
                      </a:cubicBezTo>
                      <a:cubicBezTo>
                        <a:pt x="6191" y="2169"/>
                        <a:pt x="6240" y="2232"/>
                        <a:pt x="6240" y="2232"/>
                      </a:cubicBezTo>
                      <a:cubicBezTo>
                        <a:pt x="6271" y="2325"/>
                        <a:pt x="6327" y="2403"/>
                        <a:pt x="6396" y="2472"/>
                      </a:cubicBezTo>
                      <a:cubicBezTo>
                        <a:pt x="6404" y="2422"/>
                        <a:pt x="6413" y="2347"/>
                        <a:pt x="6444" y="2304"/>
                      </a:cubicBezTo>
                      <a:cubicBezTo>
                        <a:pt x="6558" y="2145"/>
                        <a:pt x="6430" y="2373"/>
                        <a:pt x="6528" y="2196"/>
                      </a:cubicBezTo>
                      <a:cubicBezTo>
                        <a:pt x="6584" y="2096"/>
                        <a:pt x="6651" y="2000"/>
                        <a:pt x="6720" y="1908"/>
                      </a:cubicBezTo>
                      <a:cubicBezTo>
                        <a:pt x="6738" y="1855"/>
                        <a:pt x="6773" y="1832"/>
                        <a:pt x="6804" y="1788"/>
                      </a:cubicBezTo>
                      <a:cubicBezTo>
                        <a:pt x="6832" y="1748"/>
                        <a:pt x="6850" y="1697"/>
                        <a:pt x="6876" y="1656"/>
                      </a:cubicBezTo>
                      <a:cubicBezTo>
                        <a:pt x="6914" y="1596"/>
                        <a:pt x="6954" y="1533"/>
                        <a:pt x="6996" y="1476"/>
                      </a:cubicBezTo>
                      <a:cubicBezTo>
                        <a:pt x="7019" y="1407"/>
                        <a:pt x="7072" y="1342"/>
                        <a:pt x="7116" y="1284"/>
                      </a:cubicBezTo>
                      <a:cubicBezTo>
                        <a:pt x="7132" y="1236"/>
                        <a:pt x="7128" y="1241"/>
                        <a:pt x="7164" y="1188"/>
                      </a:cubicBezTo>
                      <a:cubicBezTo>
                        <a:pt x="7187" y="1155"/>
                        <a:pt x="7236" y="1092"/>
                        <a:pt x="7236" y="1092"/>
                      </a:cubicBezTo>
                      <a:cubicBezTo>
                        <a:pt x="7266" y="1003"/>
                        <a:pt x="7334" y="925"/>
                        <a:pt x="7392" y="852"/>
                      </a:cubicBezTo>
                      <a:cubicBezTo>
                        <a:pt x="7426" y="718"/>
                        <a:pt x="7517" y="616"/>
                        <a:pt x="7572" y="492"/>
                      </a:cubicBezTo>
                      <a:cubicBezTo>
                        <a:pt x="7614" y="397"/>
                        <a:pt x="7615" y="287"/>
                        <a:pt x="7656" y="192"/>
                      </a:cubicBezTo>
                      <a:cubicBezTo>
                        <a:pt x="7678" y="140"/>
                        <a:pt x="7715" y="98"/>
                        <a:pt x="7740" y="48"/>
                      </a:cubicBezTo>
                      <a:cubicBezTo>
                        <a:pt x="7765" y="124"/>
                        <a:pt x="7824" y="179"/>
                        <a:pt x="7872" y="240"/>
                      </a:cubicBezTo>
                      <a:cubicBezTo>
                        <a:pt x="7932" y="317"/>
                        <a:pt x="7986" y="396"/>
                        <a:pt x="8052" y="468"/>
                      </a:cubicBezTo>
                      <a:cubicBezTo>
                        <a:pt x="8083" y="501"/>
                        <a:pt x="8128" y="524"/>
                        <a:pt x="8148" y="564"/>
                      </a:cubicBezTo>
                      <a:cubicBezTo>
                        <a:pt x="8240" y="749"/>
                        <a:pt x="8382" y="909"/>
                        <a:pt x="8496" y="1080"/>
                      </a:cubicBezTo>
                      <a:cubicBezTo>
                        <a:pt x="8509" y="1099"/>
                        <a:pt x="8522" y="1119"/>
                        <a:pt x="8532" y="1140"/>
                      </a:cubicBezTo>
                      <a:cubicBezTo>
                        <a:pt x="8538" y="1151"/>
                        <a:pt x="8538" y="1165"/>
                        <a:pt x="8544" y="1176"/>
                      </a:cubicBezTo>
                      <a:cubicBezTo>
                        <a:pt x="8577" y="1237"/>
                        <a:pt x="8619" y="1295"/>
                        <a:pt x="8652" y="1356"/>
                      </a:cubicBezTo>
                      <a:cubicBezTo>
                        <a:pt x="8679" y="1406"/>
                        <a:pt x="8696" y="1462"/>
                        <a:pt x="8724" y="1512"/>
                      </a:cubicBezTo>
                      <a:cubicBezTo>
                        <a:pt x="8786" y="1623"/>
                        <a:pt x="8880" y="1720"/>
                        <a:pt x="8964" y="1812"/>
                      </a:cubicBezTo>
                      <a:cubicBezTo>
                        <a:pt x="8995" y="1845"/>
                        <a:pt x="9040" y="1868"/>
                        <a:pt x="9060" y="1908"/>
                      </a:cubicBezTo>
                      <a:cubicBezTo>
                        <a:pt x="9091" y="1970"/>
                        <a:pt x="9140" y="2008"/>
                        <a:pt x="9180" y="2064"/>
                      </a:cubicBezTo>
                      <a:cubicBezTo>
                        <a:pt x="9234" y="2139"/>
                        <a:pt x="9283" y="2217"/>
                        <a:pt x="9336" y="2292"/>
                      </a:cubicBezTo>
                      <a:cubicBezTo>
                        <a:pt x="9377" y="2351"/>
                        <a:pt x="9416" y="2412"/>
                        <a:pt x="9456" y="2472"/>
                      </a:cubicBezTo>
                      <a:cubicBezTo>
                        <a:pt x="9461" y="2479"/>
                        <a:pt x="9448" y="2488"/>
                        <a:pt x="9444" y="2496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0793" name="Freeform 114"/>
                <p:cNvSpPr>
                  <a:spLocks/>
                </p:cNvSpPr>
                <p:nvPr/>
              </p:nvSpPr>
              <p:spPr bwMode="auto">
                <a:xfrm>
                  <a:off x="6921" y="1674"/>
                  <a:ext cx="379" cy="197"/>
                </a:xfrm>
                <a:custGeom>
                  <a:avLst/>
                  <a:gdLst>
                    <a:gd name="T0" fmla="*/ 60 w 9461"/>
                    <a:gd name="T1" fmla="*/ 2040 h 2496"/>
                    <a:gd name="T2" fmla="*/ 384 w 9461"/>
                    <a:gd name="T3" fmla="*/ 1644 h 2496"/>
                    <a:gd name="T4" fmla="*/ 576 w 9461"/>
                    <a:gd name="T5" fmla="*/ 1380 h 2496"/>
                    <a:gd name="T6" fmla="*/ 864 w 9461"/>
                    <a:gd name="T7" fmla="*/ 1008 h 2496"/>
                    <a:gd name="T8" fmla="*/ 1188 w 9461"/>
                    <a:gd name="T9" fmla="*/ 612 h 2496"/>
                    <a:gd name="T10" fmla="*/ 1416 w 9461"/>
                    <a:gd name="T11" fmla="*/ 336 h 2496"/>
                    <a:gd name="T12" fmla="*/ 1584 w 9461"/>
                    <a:gd name="T13" fmla="*/ 108 h 2496"/>
                    <a:gd name="T14" fmla="*/ 1620 w 9461"/>
                    <a:gd name="T15" fmla="*/ 48 h 2496"/>
                    <a:gd name="T16" fmla="*/ 1728 w 9461"/>
                    <a:gd name="T17" fmla="*/ 156 h 2496"/>
                    <a:gd name="T18" fmla="*/ 2052 w 9461"/>
                    <a:gd name="T19" fmla="*/ 576 h 2496"/>
                    <a:gd name="T20" fmla="*/ 2244 w 9461"/>
                    <a:gd name="T21" fmla="*/ 828 h 2496"/>
                    <a:gd name="T22" fmla="*/ 2544 w 9461"/>
                    <a:gd name="T23" fmla="*/ 1404 h 2496"/>
                    <a:gd name="T24" fmla="*/ 2700 w 9461"/>
                    <a:gd name="T25" fmla="*/ 1668 h 2496"/>
                    <a:gd name="T26" fmla="*/ 2772 w 9461"/>
                    <a:gd name="T27" fmla="*/ 1812 h 2496"/>
                    <a:gd name="T28" fmla="*/ 2964 w 9461"/>
                    <a:gd name="T29" fmla="*/ 2076 h 2496"/>
                    <a:gd name="T30" fmla="*/ 3132 w 9461"/>
                    <a:gd name="T31" fmla="*/ 2316 h 2496"/>
                    <a:gd name="T32" fmla="*/ 3192 w 9461"/>
                    <a:gd name="T33" fmla="*/ 2400 h 2496"/>
                    <a:gd name="T34" fmla="*/ 3528 w 9461"/>
                    <a:gd name="T35" fmla="*/ 1920 h 2496"/>
                    <a:gd name="T36" fmla="*/ 3588 w 9461"/>
                    <a:gd name="T37" fmla="*/ 1836 h 2496"/>
                    <a:gd name="T38" fmla="*/ 3732 w 9461"/>
                    <a:gd name="T39" fmla="*/ 1608 h 2496"/>
                    <a:gd name="T40" fmla="*/ 3804 w 9461"/>
                    <a:gd name="T41" fmla="*/ 1488 h 2496"/>
                    <a:gd name="T42" fmla="*/ 3900 w 9461"/>
                    <a:gd name="T43" fmla="*/ 1332 h 2496"/>
                    <a:gd name="T44" fmla="*/ 4200 w 9461"/>
                    <a:gd name="T45" fmla="*/ 780 h 2496"/>
                    <a:gd name="T46" fmla="*/ 4380 w 9461"/>
                    <a:gd name="T47" fmla="*/ 516 h 2496"/>
                    <a:gd name="T48" fmla="*/ 4548 w 9461"/>
                    <a:gd name="T49" fmla="*/ 216 h 2496"/>
                    <a:gd name="T50" fmla="*/ 4620 w 9461"/>
                    <a:gd name="T51" fmla="*/ 72 h 2496"/>
                    <a:gd name="T52" fmla="*/ 4668 w 9461"/>
                    <a:gd name="T53" fmla="*/ 0 h 2496"/>
                    <a:gd name="T54" fmla="*/ 4668 w 9461"/>
                    <a:gd name="T55" fmla="*/ 12 h 2496"/>
                    <a:gd name="T56" fmla="*/ 5004 w 9461"/>
                    <a:gd name="T57" fmla="*/ 480 h 2496"/>
                    <a:gd name="T58" fmla="*/ 5244 w 9461"/>
                    <a:gd name="T59" fmla="*/ 780 h 2496"/>
                    <a:gd name="T60" fmla="*/ 5484 w 9461"/>
                    <a:gd name="T61" fmla="*/ 1140 h 2496"/>
                    <a:gd name="T62" fmla="*/ 5724 w 9461"/>
                    <a:gd name="T63" fmla="*/ 1572 h 2496"/>
                    <a:gd name="T64" fmla="*/ 5796 w 9461"/>
                    <a:gd name="T65" fmla="*/ 1668 h 2496"/>
                    <a:gd name="T66" fmla="*/ 6108 w 9461"/>
                    <a:gd name="T67" fmla="*/ 2040 h 2496"/>
                    <a:gd name="T68" fmla="*/ 6240 w 9461"/>
                    <a:gd name="T69" fmla="*/ 2232 h 2496"/>
                    <a:gd name="T70" fmla="*/ 6444 w 9461"/>
                    <a:gd name="T71" fmla="*/ 2304 h 2496"/>
                    <a:gd name="T72" fmla="*/ 6720 w 9461"/>
                    <a:gd name="T73" fmla="*/ 1908 h 2496"/>
                    <a:gd name="T74" fmla="*/ 6876 w 9461"/>
                    <a:gd name="T75" fmla="*/ 1656 h 2496"/>
                    <a:gd name="T76" fmla="*/ 7116 w 9461"/>
                    <a:gd name="T77" fmla="*/ 1284 h 2496"/>
                    <a:gd name="T78" fmla="*/ 7236 w 9461"/>
                    <a:gd name="T79" fmla="*/ 1092 h 2496"/>
                    <a:gd name="T80" fmla="*/ 7572 w 9461"/>
                    <a:gd name="T81" fmla="*/ 492 h 2496"/>
                    <a:gd name="T82" fmla="*/ 7740 w 9461"/>
                    <a:gd name="T83" fmla="*/ 48 h 2496"/>
                    <a:gd name="T84" fmla="*/ 8052 w 9461"/>
                    <a:gd name="T85" fmla="*/ 468 h 2496"/>
                    <a:gd name="T86" fmla="*/ 8496 w 9461"/>
                    <a:gd name="T87" fmla="*/ 1080 h 2496"/>
                    <a:gd name="T88" fmla="*/ 8544 w 9461"/>
                    <a:gd name="T89" fmla="*/ 1176 h 2496"/>
                    <a:gd name="T90" fmla="*/ 8724 w 9461"/>
                    <a:gd name="T91" fmla="*/ 1512 h 2496"/>
                    <a:gd name="T92" fmla="*/ 9060 w 9461"/>
                    <a:gd name="T93" fmla="*/ 1908 h 2496"/>
                    <a:gd name="T94" fmla="*/ 9336 w 9461"/>
                    <a:gd name="T95" fmla="*/ 2292 h 2496"/>
                    <a:gd name="T96" fmla="*/ 9444 w 9461"/>
                    <a:gd name="T97" fmla="*/ 2496 h 249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9461"/>
                    <a:gd name="T148" fmla="*/ 0 h 2496"/>
                    <a:gd name="T149" fmla="*/ 9461 w 9461"/>
                    <a:gd name="T150" fmla="*/ 2496 h 249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9461" h="2496">
                      <a:moveTo>
                        <a:pt x="0" y="2196"/>
                      </a:moveTo>
                      <a:cubicBezTo>
                        <a:pt x="20" y="2147"/>
                        <a:pt x="29" y="2083"/>
                        <a:pt x="60" y="2040"/>
                      </a:cubicBezTo>
                      <a:cubicBezTo>
                        <a:pt x="115" y="1963"/>
                        <a:pt x="192" y="1886"/>
                        <a:pt x="252" y="1812"/>
                      </a:cubicBezTo>
                      <a:cubicBezTo>
                        <a:pt x="299" y="1755"/>
                        <a:pt x="333" y="1695"/>
                        <a:pt x="384" y="1644"/>
                      </a:cubicBezTo>
                      <a:cubicBezTo>
                        <a:pt x="408" y="1572"/>
                        <a:pt x="462" y="1506"/>
                        <a:pt x="516" y="1452"/>
                      </a:cubicBezTo>
                      <a:cubicBezTo>
                        <a:pt x="539" y="1383"/>
                        <a:pt x="511" y="1445"/>
                        <a:pt x="576" y="1380"/>
                      </a:cubicBezTo>
                      <a:cubicBezTo>
                        <a:pt x="643" y="1313"/>
                        <a:pt x="676" y="1217"/>
                        <a:pt x="756" y="1164"/>
                      </a:cubicBezTo>
                      <a:cubicBezTo>
                        <a:pt x="775" y="1106"/>
                        <a:pt x="828" y="1059"/>
                        <a:pt x="864" y="1008"/>
                      </a:cubicBezTo>
                      <a:cubicBezTo>
                        <a:pt x="943" y="895"/>
                        <a:pt x="1025" y="786"/>
                        <a:pt x="1116" y="684"/>
                      </a:cubicBezTo>
                      <a:cubicBezTo>
                        <a:pt x="1139" y="659"/>
                        <a:pt x="1169" y="640"/>
                        <a:pt x="1188" y="612"/>
                      </a:cubicBezTo>
                      <a:cubicBezTo>
                        <a:pt x="1234" y="544"/>
                        <a:pt x="1277" y="481"/>
                        <a:pt x="1332" y="420"/>
                      </a:cubicBezTo>
                      <a:cubicBezTo>
                        <a:pt x="1359" y="391"/>
                        <a:pt x="1396" y="370"/>
                        <a:pt x="1416" y="336"/>
                      </a:cubicBezTo>
                      <a:cubicBezTo>
                        <a:pt x="1459" y="264"/>
                        <a:pt x="1433" y="289"/>
                        <a:pt x="1488" y="252"/>
                      </a:cubicBezTo>
                      <a:cubicBezTo>
                        <a:pt x="1520" y="204"/>
                        <a:pt x="1552" y="156"/>
                        <a:pt x="1584" y="108"/>
                      </a:cubicBezTo>
                      <a:cubicBezTo>
                        <a:pt x="1602" y="81"/>
                        <a:pt x="1632" y="46"/>
                        <a:pt x="1632" y="12"/>
                      </a:cubicBezTo>
                      <a:cubicBezTo>
                        <a:pt x="1628" y="24"/>
                        <a:pt x="1612" y="38"/>
                        <a:pt x="1620" y="48"/>
                      </a:cubicBezTo>
                      <a:cubicBezTo>
                        <a:pt x="1633" y="65"/>
                        <a:pt x="1662" y="59"/>
                        <a:pt x="1680" y="72"/>
                      </a:cubicBezTo>
                      <a:cubicBezTo>
                        <a:pt x="1695" y="82"/>
                        <a:pt x="1722" y="145"/>
                        <a:pt x="1728" y="156"/>
                      </a:cubicBezTo>
                      <a:cubicBezTo>
                        <a:pt x="1785" y="252"/>
                        <a:pt x="1855" y="341"/>
                        <a:pt x="1920" y="432"/>
                      </a:cubicBezTo>
                      <a:cubicBezTo>
                        <a:pt x="1957" y="484"/>
                        <a:pt x="1999" y="541"/>
                        <a:pt x="2052" y="576"/>
                      </a:cubicBezTo>
                      <a:cubicBezTo>
                        <a:pt x="2075" y="646"/>
                        <a:pt x="2046" y="582"/>
                        <a:pt x="2100" y="636"/>
                      </a:cubicBezTo>
                      <a:cubicBezTo>
                        <a:pt x="2145" y="681"/>
                        <a:pt x="2214" y="773"/>
                        <a:pt x="2244" y="828"/>
                      </a:cubicBezTo>
                      <a:cubicBezTo>
                        <a:pt x="2334" y="993"/>
                        <a:pt x="2409" y="1161"/>
                        <a:pt x="2508" y="1320"/>
                      </a:cubicBezTo>
                      <a:cubicBezTo>
                        <a:pt x="2570" y="1420"/>
                        <a:pt x="2503" y="1322"/>
                        <a:pt x="2544" y="1404"/>
                      </a:cubicBezTo>
                      <a:cubicBezTo>
                        <a:pt x="2563" y="1443"/>
                        <a:pt x="2641" y="1552"/>
                        <a:pt x="2652" y="1584"/>
                      </a:cubicBezTo>
                      <a:cubicBezTo>
                        <a:pt x="2670" y="1639"/>
                        <a:pt x="2656" y="1610"/>
                        <a:pt x="2700" y="1668"/>
                      </a:cubicBezTo>
                      <a:cubicBezTo>
                        <a:pt x="2724" y="1763"/>
                        <a:pt x="2693" y="1669"/>
                        <a:pt x="2760" y="1776"/>
                      </a:cubicBezTo>
                      <a:cubicBezTo>
                        <a:pt x="2767" y="1787"/>
                        <a:pt x="2765" y="1801"/>
                        <a:pt x="2772" y="1812"/>
                      </a:cubicBezTo>
                      <a:cubicBezTo>
                        <a:pt x="2781" y="1826"/>
                        <a:pt x="2798" y="1834"/>
                        <a:pt x="2808" y="1848"/>
                      </a:cubicBezTo>
                      <a:cubicBezTo>
                        <a:pt x="2858" y="1917"/>
                        <a:pt x="2919" y="2004"/>
                        <a:pt x="2964" y="2076"/>
                      </a:cubicBezTo>
                      <a:cubicBezTo>
                        <a:pt x="3034" y="2188"/>
                        <a:pt x="2946" y="2068"/>
                        <a:pt x="3012" y="2160"/>
                      </a:cubicBezTo>
                      <a:cubicBezTo>
                        <a:pt x="3050" y="2213"/>
                        <a:pt x="3100" y="2260"/>
                        <a:pt x="3132" y="2316"/>
                      </a:cubicBezTo>
                      <a:cubicBezTo>
                        <a:pt x="3141" y="2332"/>
                        <a:pt x="3146" y="2349"/>
                        <a:pt x="3156" y="2364"/>
                      </a:cubicBezTo>
                      <a:cubicBezTo>
                        <a:pt x="3166" y="2378"/>
                        <a:pt x="3192" y="2400"/>
                        <a:pt x="3192" y="2400"/>
                      </a:cubicBezTo>
                      <a:cubicBezTo>
                        <a:pt x="3216" y="2304"/>
                        <a:pt x="3264" y="2204"/>
                        <a:pt x="3348" y="2148"/>
                      </a:cubicBezTo>
                      <a:cubicBezTo>
                        <a:pt x="3391" y="2061"/>
                        <a:pt x="3472" y="1998"/>
                        <a:pt x="3528" y="1920"/>
                      </a:cubicBezTo>
                      <a:cubicBezTo>
                        <a:pt x="3538" y="1905"/>
                        <a:pt x="3542" y="1887"/>
                        <a:pt x="3552" y="1872"/>
                      </a:cubicBezTo>
                      <a:cubicBezTo>
                        <a:pt x="3562" y="1858"/>
                        <a:pt x="3578" y="1849"/>
                        <a:pt x="3588" y="1836"/>
                      </a:cubicBezTo>
                      <a:cubicBezTo>
                        <a:pt x="3618" y="1797"/>
                        <a:pt x="3643" y="1755"/>
                        <a:pt x="3672" y="1716"/>
                      </a:cubicBezTo>
                      <a:cubicBezTo>
                        <a:pt x="3685" y="1677"/>
                        <a:pt x="3719" y="1647"/>
                        <a:pt x="3732" y="1608"/>
                      </a:cubicBezTo>
                      <a:cubicBezTo>
                        <a:pt x="3736" y="1596"/>
                        <a:pt x="3738" y="1583"/>
                        <a:pt x="3744" y="1572"/>
                      </a:cubicBezTo>
                      <a:cubicBezTo>
                        <a:pt x="3766" y="1534"/>
                        <a:pt x="3785" y="1525"/>
                        <a:pt x="3804" y="1488"/>
                      </a:cubicBezTo>
                      <a:cubicBezTo>
                        <a:pt x="3810" y="1477"/>
                        <a:pt x="3810" y="1463"/>
                        <a:pt x="3816" y="1452"/>
                      </a:cubicBezTo>
                      <a:cubicBezTo>
                        <a:pt x="3838" y="1408"/>
                        <a:pt x="3877" y="1375"/>
                        <a:pt x="3900" y="1332"/>
                      </a:cubicBezTo>
                      <a:cubicBezTo>
                        <a:pt x="3976" y="1193"/>
                        <a:pt x="3916" y="1279"/>
                        <a:pt x="3984" y="1188"/>
                      </a:cubicBezTo>
                      <a:cubicBezTo>
                        <a:pt x="4033" y="1041"/>
                        <a:pt x="4118" y="911"/>
                        <a:pt x="4200" y="780"/>
                      </a:cubicBezTo>
                      <a:cubicBezTo>
                        <a:pt x="4236" y="722"/>
                        <a:pt x="4258" y="674"/>
                        <a:pt x="4308" y="624"/>
                      </a:cubicBezTo>
                      <a:cubicBezTo>
                        <a:pt x="4324" y="577"/>
                        <a:pt x="4358" y="559"/>
                        <a:pt x="4380" y="516"/>
                      </a:cubicBezTo>
                      <a:cubicBezTo>
                        <a:pt x="4403" y="470"/>
                        <a:pt x="4414" y="446"/>
                        <a:pt x="4452" y="408"/>
                      </a:cubicBezTo>
                      <a:cubicBezTo>
                        <a:pt x="4475" y="338"/>
                        <a:pt x="4518" y="282"/>
                        <a:pt x="4548" y="216"/>
                      </a:cubicBezTo>
                      <a:cubicBezTo>
                        <a:pt x="4558" y="193"/>
                        <a:pt x="4558" y="165"/>
                        <a:pt x="4572" y="144"/>
                      </a:cubicBezTo>
                      <a:cubicBezTo>
                        <a:pt x="4588" y="120"/>
                        <a:pt x="4611" y="99"/>
                        <a:pt x="4620" y="72"/>
                      </a:cubicBezTo>
                      <a:cubicBezTo>
                        <a:pt x="4624" y="60"/>
                        <a:pt x="4625" y="47"/>
                        <a:pt x="4632" y="36"/>
                      </a:cubicBezTo>
                      <a:cubicBezTo>
                        <a:pt x="4641" y="22"/>
                        <a:pt x="4668" y="0"/>
                        <a:pt x="4668" y="0"/>
                      </a:cubicBezTo>
                      <a:cubicBezTo>
                        <a:pt x="4660" y="16"/>
                        <a:pt x="4644" y="30"/>
                        <a:pt x="4644" y="48"/>
                      </a:cubicBezTo>
                      <a:cubicBezTo>
                        <a:pt x="4644" y="62"/>
                        <a:pt x="4655" y="6"/>
                        <a:pt x="4668" y="12"/>
                      </a:cubicBezTo>
                      <a:cubicBezTo>
                        <a:pt x="4707" y="31"/>
                        <a:pt x="4716" y="84"/>
                        <a:pt x="4740" y="120"/>
                      </a:cubicBezTo>
                      <a:cubicBezTo>
                        <a:pt x="4817" y="235"/>
                        <a:pt x="4892" y="405"/>
                        <a:pt x="5004" y="480"/>
                      </a:cubicBezTo>
                      <a:cubicBezTo>
                        <a:pt x="5066" y="574"/>
                        <a:pt x="5146" y="650"/>
                        <a:pt x="5208" y="744"/>
                      </a:cubicBezTo>
                      <a:cubicBezTo>
                        <a:pt x="5217" y="758"/>
                        <a:pt x="5234" y="766"/>
                        <a:pt x="5244" y="780"/>
                      </a:cubicBezTo>
                      <a:cubicBezTo>
                        <a:pt x="5254" y="795"/>
                        <a:pt x="5258" y="813"/>
                        <a:pt x="5268" y="828"/>
                      </a:cubicBezTo>
                      <a:cubicBezTo>
                        <a:pt x="5338" y="933"/>
                        <a:pt x="5414" y="1035"/>
                        <a:pt x="5484" y="1140"/>
                      </a:cubicBezTo>
                      <a:cubicBezTo>
                        <a:pt x="5514" y="1186"/>
                        <a:pt x="5515" y="1238"/>
                        <a:pt x="5544" y="1284"/>
                      </a:cubicBezTo>
                      <a:cubicBezTo>
                        <a:pt x="5604" y="1380"/>
                        <a:pt x="5664" y="1476"/>
                        <a:pt x="5724" y="1572"/>
                      </a:cubicBezTo>
                      <a:cubicBezTo>
                        <a:pt x="5733" y="1587"/>
                        <a:pt x="5737" y="1606"/>
                        <a:pt x="5748" y="1620"/>
                      </a:cubicBezTo>
                      <a:cubicBezTo>
                        <a:pt x="5762" y="1638"/>
                        <a:pt x="5781" y="1651"/>
                        <a:pt x="5796" y="1668"/>
                      </a:cubicBezTo>
                      <a:cubicBezTo>
                        <a:pt x="5876" y="1762"/>
                        <a:pt x="5716" y="1624"/>
                        <a:pt x="5892" y="1800"/>
                      </a:cubicBezTo>
                      <a:cubicBezTo>
                        <a:pt x="5967" y="1875"/>
                        <a:pt x="6047" y="1954"/>
                        <a:pt x="6108" y="2040"/>
                      </a:cubicBezTo>
                      <a:cubicBezTo>
                        <a:pt x="6196" y="2163"/>
                        <a:pt x="6042" y="1954"/>
                        <a:pt x="6168" y="2136"/>
                      </a:cubicBezTo>
                      <a:cubicBezTo>
                        <a:pt x="6191" y="2169"/>
                        <a:pt x="6240" y="2232"/>
                        <a:pt x="6240" y="2232"/>
                      </a:cubicBezTo>
                      <a:cubicBezTo>
                        <a:pt x="6271" y="2325"/>
                        <a:pt x="6327" y="2403"/>
                        <a:pt x="6396" y="2472"/>
                      </a:cubicBezTo>
                      <a:cubicBezTo>
                        <a:pt x="6404" y="2422"/>
                        <a:pt x="6413" y="2347"/>
                        <a:pt x="6444" y="2304"/>
                      </a:cubicBezTo>
                      <a:cubicBezTo>
                        <a:pt x="6558" y="2145"/>
                        <a:pt x="6430" y="2373"/>
                        <a:pt x="6528" y="2196"/>
                      </a:cubicBezTo>
                      <a:cubicBezTo>
                        <a:pt x="6584" y="2096"/>
                        <a:pt x="6651" y="2000"/>
                        <a:pt x="6720" y="1908"/>
                      </a:cubicBezTo>
                      <a:cubicBezTo>
                        <a:pt x="6738" y="1855"/>
                        <a:pt x="6773" y="1832"/>
                        <a:pt x="6804" y="1788"/>
                      </a:cubicBezTo>
                      <a:cubicBezTo>
                        <a:pt x="6832" y="1748"/>
                        <a:pt x="6850" y="1697"/>
                        <a:pt x="6876" y="1656"/>
                      </a:cubicBezTo>
                      <a:cubicBezTo>
                        <a:pt x="6914" y="1596"/>
                        <a:pt x="6954" y="1533"/>
                        <a:pt x="6996" y="1476"/>
                      </a:cubicBezTo>
                      <a:cubicBezTo>
                        <a:pt x="7019" y="1407"/>
                        <a:pt x="7072" y="1342"/>
                        <a:pt x="7116" y="1284"/>
                      </a:cubicBezTo>
                      <a:cubicBezTo>
                        <a:pt x="7132" y="1236"/>
                        <a:pt x="7128" y="1241"/>
                        <a:pt x="7164" y="1188"/>
                      </a:cubicBezTo>
                      <a:cubicBezTo>
                        <a:pt x="7187" y="1155"/>
                        <a:pt x="7236" y="1092"/>
                        <a:pt x="7236" y="1092"/>
                      </a:cubicBezTo>
                      <a:cubicBezTo>
                        <a:pt x="7266" y="1003"/>
                        <a:pt x="7334" y="925"/>
                        <a:pt x="7392" y="852"/>
                      </a:cubicBezTo>
                      <a:cubicBezTo>
                        <a:pt x="7426" y="718"/>
                        <a:pt x="7517" y="616"/>
                        <a:pt x="7572" y="492"/>
                      </a:cubicBezTo>
                      <a:cubicBezTo>
                        <a:pt x="7614" y="397"/>
                        <a:pt x="7615" y="287"/>
                        <a:pt x="7656" y="192"/>
                      </a:cubicBezTo>
                      <a:cubicBezTo>
                        <a:pt x="7678" y="140"/>
                        <a:pt x="7715" y="98"/>
                        <a:pt x="7740" y="48"/>
                      </a:cubicBezTo>
                      <a:cubicBezTo>
                        <a:pt x="7765" y="124"/>
                        <a:pt x="7824" y="179"/>
                        <a:pt x="7872" y="240"/>
                      </a:cubicBezTo>
                      <a:cubicBezTo>
                        <a:pt x="7932" y="317"/>
                        <a:pt x="7986" y="396"/>
                        <a:pt x="8052" y="468"/>
                      </a:cubicBezTo>
                      <a:cubicBezTo>
                        <a:pt x="8083" y="501"/>
                        <a:pt x="8128" y="524"/>
                        <a:pt x="8148" y="564"/>
                      </a:cubicBezTo>
                      <a:cubicBezTo>
                        <a:pt x="8240" y="749"/>
                        <a:pt x="8382" y="909"/>
                        <a:pt x="8496" y="1080"/>
                      </a:cubicBezTo>
                      <a:cubicBezTo>
                        <a:pt x="8509" y="1099"/>
                        <a:pt x="8522" y="1119"/>
                        <a:pt x="8532" y="1140"/>
                      </a:cubicBezTo>
                      <a:cubicBezTo>
                        <a:pt x="8538" y="1151"/>
                        <a:pt x="8538" y="1165"/>
                        <a:pt x="8544" y="1176"/>
                      </a:cubicBezTo>
                      <a:cubicBezTo>
                        <a:pt x="8577" y="1237"/>
                        <a:pt x="8619" y="1295"/>
                        <a:pt x="8652" y="1356"/>
                      </a:cubicBezTo>
                      <a:cubicBezTo>
                        <a:pt x="8679" y="1406"/>
                        <a:pt x="8696" y="1462"/>
                        <a:pt x="8724" y="1512"/>
                      </a:cubicBezTo>
                      <a:cubicBezTo>
                        <a:pt x="8786" y="1623"/>
                        <a:pt x="8880" y="1720"/>
                        <a:pt x="8964" y="1812"/>
                      </a:cubicBezTo>
                      <a:cubicBezTo>
                        <a:pt x="8995" y="1845"/>
                        <a:pt x="9040" y="1868"/>
                        <a:pt x="9060" y="1908"/>
                      </a:cubicBezTo>
                      <a:cubicBezTo>
                        <a:pt x="9091" y="1970"/>
                        <a:pt x="9140" y="2008"/>
                        <a:pt x="9180" y="2064"/>
                      </a:cubicBezTo>
                      <a:cubicBezTo>
                        <a:pt x="9234" y="2139"/>
                        <a:pt x="9283" y="2217"/>
                        <a:pt x="9336" y="2292"/>
                      </a:cubicBezTo>
                      <a:cubicBezTo>
                        <a:pt x="9377" y="2351"/>
                        <a:pt x="9416" y="2412"/>
                        <a:pt x="9456" y="2472"/>
                      </a:cubicBezTo>
                      <a:cubicBezTo>
                        <a:pt x="9461" y="2479"/>
                        <a:pt x="9448" y="2488"/>
                        <a:pt x="9444" y="2496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30749" name="Line 115"/>
              <p:cNvSpPr>
                <a:spLocks noChangeShapeType="1"/>
              </p:cNvSpPr>
              <p:nvPr/>
            </p:nvSpPr>
            <p:spPr bwMode="auto">
              <a:xfrm>
                <a:off x="900" y="3451"/>
                <a:ext cx="7968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750" name="Text Box 116"/>
              <p:cNvSpPr txBox="1">
                <a:spLocks noChangeArrowheads="1"/>
              </p:cNvSpPr>
              <p:nvPr/>
            </p:nvSpPr>
            <p:spPr bwMode="auto">
              <a:xfrm>
                <a:off x="4501" y="2079"/>
                <a:ext cx="519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1500" i="1">
                    <a:latin typeface="Times New Roman" pitchFamily="18" charset="0"/>
                  </a:rPr>
                  <a:t>n</a:t>
                </a:r>
                <a:endParaRPr lang="ru-RU"/>
              </a:p>
            </p:txBody>
          </p:sp>
          <p:sp>
            <p:nvSpPr>
              <p:cNvPr id="30751" name="Text Box 117"/>
              <p:cNvSpPr txBox="1">
                <a:spLocks noChangeArrowheads="1"/>
              </p:cNvSpPr>
              <p:nvPr/>
            </p:nvSpPr>
            <p:spPr bwMode="auto">
              <a:xfrm>
                <a:off x="3445" y="2091"/>
                <a:ext cx="699" cy="4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1500" i="1">
                    <a:latin typeface="Times New Roman" pitchFamily="18" charset="0"/>
                  </a:rPr>
                  <a:t>n</a:t>
                </a:r>
                <a:r>
                  <a:rPr lang="en-US" sz="1200">
                    <a:latin typeface="Times New Roman" pitchFamily="18" charset="0"/>
                  </a:rPr>
                  <a:t>–1</a:t>
                </a:r>
                <a:endParaRPr lang="ru-RU"/>
              </a:p>
            </p:txBody>
          </p:sp>
          <p:sp>
            <p:nvSpPr>
              <p:cNvPr id="30752" name="Text Box 118"/>
              <p:cNvSpPr txBox="1">
                <a:spLocks noChangeArrowheads="1"/>
              </p:cNvSpPr>
              <p:nvPr/>
            </p:nvSpPr>
            <p:spPr bwMode="auto">
              <a:xfrm>
                <a:off x="5341" y="2091"/>
                <a:ext cx="759" cy="4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1500" i="1">
                    <a:latin typeface="Times New Roman" pitchFamily="18" charset="0"/>
                  </a:rPr>
                  <a:t>n</a:t>
                </a:r>
                <a:r>
                  <a:rPr lang="en-US" sz="1200">
                    <a:latin typeface="Times New Roman" pitchFamily="18" charset="0"/>
                  </a:rPr>
                  <a:t>+1</a:t>
                </a:r>
                <a:endParaRPr lang="ru-RU"/>
              </a:p>
            </p:txBody>
          </p:sp>
          <p:sp>
            <p:nvSpPr>
              <p:cNvPr id="30753" name="Text Box 119"/>
              <p:cNvSpPr txBox="1">
                <a:spLocks noChangeArrowheads="1"/>
              </p:cNvSpPr>
              <p:nvPr/>
            </p:nvSpPr>
            <p:spPr bwMode="auto">
              <a:xfrm>
                <a:off x="7537" y="2091"/>
                <a:ext cx="567" cy="4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1200" i="1">
                    <a:latin typeface="Times New Roman" pitchFamily="18" charset="0"/>
                  </a:rPr>
                  <a:t>N</a:t>
                </a:r>
                <a:endParaRPr lang="ru-RU"/>
              </a:p>
            </p:txBody>
          </p:sp>
          <p:sp>
            <p:nvSpPr>
              <p:cNvPr id="30754" name="Text Box 120"/>
              <p:cNvSpPr txBox="1">
                <a:spLocks noChangeArrowheads="1"/>
              </p:cNvSpPr>
              <p:nvPr/>
            </p:nvSpPr>
            <p:spPr bwMode="auto">
              <a:xfrm>
                <a:off x="6445" y="2091"/>
                <a:ext cx="939" cy="4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1200" i="1">
                    <a:latin typeface="Times New Roman" pitchFamily="18" charset="0"/>
                  </a:rPr>
                  <a:t>N–</a:t>
                </a:r>
                <a:r>
                  <a:rPr lang="en-US" sz="1200">
                    <a:latin typeface="Times New Roman" pitchFamily="18" charset="0"/>
                  </a:rPr>
                  <a:t>1</a:t>
                </a:r>
                <a:endParaRPr lang="ru-RU"/>
              </a:p>
            </p:txBody>
          </p:sp>
          <p:sp>
            <p:nvSpPr>
              <p:cNvPr id="30755" name="Text Box 121"/>
              <p:cNvSpPr txBox="1">
                <a:spLocks noChangeArrowheads="1"/>
              </p:cNvSpPr>
              <p:nvPr/>
            </p:nvSpPr>
            <p:spPr bwMode="auto">
              <a:xfrm>
                <a:off x="1513" y="2091"/>
                <a:ext cx="423" cy="4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1200">
                    <a:latin typeface="Times New Roman" pitchFamily="18" charset="0"/>
                  </a:rPr>
                  <a:t>1</a:t>
                </a:r>
                <a:endParaRPr lang="ru-RU"/>
              </a:p>
            </p:txBody>
          </p:sp>
          <p:sp>
            <p:nvSpPr>
              <p:cNvPr id="30756" name="Text Box 122"/>
              <p:cNvSpPr txBox="1">
                <a:spLocks noChangeArrowheads="1"/>
              </p:cNvSpPr>
              <p:nvPr/>
            </p:nvSpPr>
            <p:spPr bwMode="auto">
              <a:xfrm>
                <a:off x="2485" y="2091"/>
                <a:ext cx="495" cy="4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1200">
                    <a:latin typeface="Times New Roman" pitchFamily="18" charset="0"/>
                  </a:rPr>
                  <a:t>2</a:t>
                </a:r>
                <a:endParaRPr lang="ru-RU"/>
              </a:p>
            </p:txBody>
          </p:sp>
          <p:sp>
            <p:nvSpPr>
              <p:cNvPr id="30757" name="Line 123"/>
              <p:cNvSpPr>
                <a:spLocks noChangeShapeType="1"/>
              </p:cNvSpPr>
              <p:nvPr/>
            </p:nvSpPr>
            <p:spPr bwMode="auto">
              <a:xfrm>
                <a:off x="1716" y="2695"/>
                <a:ext cx="1" cy="82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758" name="Line 124"/>
              <p:cNvSpPr>
                <a:spLocks noChangeShapeType="1"/>
              </p:cNvSpPr>
              <p:nvPr/>
            </p:nvSpPr>
            <p:spPr bwMode="auto">
              <a:xfrm>
                <a:off x="2700" y="2695"/>
                <a:ext cx="1" cy="82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759" name="Line 125"/>
              <p:cNvSpPr>
                <a:spLocks noChangeShapeType="1"/>
              </p:cNvSpPr>
              <p:nvPr/>
            </p:nvSpPr>
            <p:spPr bwMode="auto">
              <a:xfrm>
                <a:off x="3756" y="2695"/>
                <a:ext cx="1" cy="82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760" name="Line 126"/>
              <p:cNvSpPr>
                <a:spLocks noChangeShapeType="1"/>
              </p:cNvSpPr>
              <p:nvPr/>
            </p:nvSpPr>
            <p:spPr bwMode="auto">
              <a:xfrm>
                <a:off x="4728" y="2707"/>
                <a:ext cx="1" cy="82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761" name="Line 127"/>
              <p:cNvSpPr>
                <a:spLocks noChangeShapeType="1"/>
              </p:cNvSpPr>
              <p:nvPr/>
            </p:nvSpPr>
            <p:spPr bwMode="auto">
              <a:xfrm>
                <a:off x="5688" y="2707"/>
                <a:ext cx="1" cy="82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762" name="Line 128"/>
              <p:cNvSpPr>
                <a:spLocks noChangeShapeType="1"/>
              </p:cNvSpPr>
              <p:nvPr/>
            </p:nvSpPr>
            <p:spPr bwMode="auto">
              <a:xfrm>
                <a:off x="6828" y="2707"/>
                <a:ext cx="1" cy="82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763" name="Line 129"/>
              <p:cNvSpPr>
                <a:spLocks noChangeShapeType="1"/>
              </p:cNvSpPr>
              <p:nvPr/>
            </p:nvSpPr>
            <p:spPr bwMode="auto">
              <a:xfrm>
                <a:off x="7764" y="2707"/>
                <a:ext cx="1" cy="82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30764" name="Group 130"/>
              <p:cNvGrpSpPr>
                <a:grpSpLocks/>
              </p:cNvGrpSpPr>
              <p:nvPr/>
            </p:nvGrpSpPr>
            <p:grpSpPr bwMode="auto">
              <a:xfrm>
                <a:off x="1707" y="2799"/>
                <a:ext cx="1432" cy="553"/>
                <a:chOff x="1707" y="2799"/>
                <a:chExt cx="1432" cy="553"/>
              </a:xfrm>
            </p:grpSpPr>
            <p:sp>
              <p:nvSpPr>
                <p:cNvPr id="30788" name="Line 131"/>
                <p:cNvSpPr>
                  <a:spLocks noChangeShapeType="1"/>
                </p:cNvSpPr>
                <p:nvPr/>
              </p:nvSpPr>
              <p:spPr bwMode="auto">
                <a:xfrm>
                  <a:off x="1729" y="3351"/>
                  <a:ext cx="460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sm" len="med"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0789" name="Line 132"/>
                <p:cNvSpPr>
                  <a:spLocks noChangeShapeType="1"/>
                </p:cNvSpPr>
                <p:nvPr/>
              </p:nvSpPr>
              <p:spPr bwMode="auto">
                <a:xfrm rot="10800000">
                  <a:off x="1707" y="3181"/>
                  <a:ext cx="999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 type="triangle" w="sm" len="med"/>
                  <a:tailEnd type="triangle" w="sm" len="med"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0790" name="Text Box 133"/>
                <p:cNvSpPr txBox="1">
                  <a:spLocks noChangeArrowheads="1"/>
                </p:cNvSpPr>
                <p:nvPr/>
              </p:nvSpPr>
              <p:spPr bwMode="auto">
                <a:xfrm>
                  <a:off x="1993" y="2799"/>
                  <a:ext cx="543" cy="4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 sz="1500" i="1">
                      <a:latin typeface="Times New Roman" pitchFamily="18" charset="0"/>
                    </a:rPr>
                    <a:t>l</a:t>
                  </a:r>
                  <a:endParaRPr lang="ru-RU"/>
                </a:p>
              </p:txBody>
            </p:sp>
            <p:sp>
              <p:nvSpPr>
                <p:cNvPr id="30791" name="Line 134"/>
                <p:cNvSpPr>
                  <a:spLocks noChangeShapeType="1"/>
                </p:cNvSpPr>
                <p:nvPr/>
              </p:nvSpPr>
              <p:spPr bwMode="auto">
                <a:xfrm>
                  <a:off x="2704" y="3351"/>
                  <a:ext cx="435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sm" len="med"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30765" name="Line 135"/>
              <p:cNvSpPr>
                <a:spLocks noChangeShapeType="1"/>
              </p:cNvSpPr>
              <p:nvPr/>
            </p:nvSpPr>
            <p:spPr bwMode="auto">
              <a:xfrm>
                <a:off x="3760" y="3351"/>
                <a:ext cx="435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766" name="Line 136"/>
              <p:cNvSpPr>
                <a:spLocks noChangeShapeType="1"/>
              </p:cNvSpPr>
              <p:nvPr/>
            </p:nvSpPr>
            <p:spPr bwMode="auto">
              <a:xfrm>
                <a:off x="4732" y="3351"/>
                <a:ext cx="435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767" name="Text Box 137"/>
              <p:cNvSpPr txBox="1">
                <a:spLocks noChangeArrowheads="1"/>
              </p:cNvSpPr>
              <p:nvPr/>
            </p:nvSpPr>
            <p:spPr bwMode="auto">
              <a:xfrm>
                <a:off x="4537" y="3375"/>
                <a:ext cx="543" cy="4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1500" i="1">
                    <a:latin typeface="Times New Roman" pitchFamily="18" charset="0"/>
                  </a:rPr>
                  <a:t>x</a:t>
                </a:r>
                <a:endParaRPr lang="ru-RU"/>
              </a:p>
            </p:txBody>
          </p:sp>
          <p:sp>
            <p:nvSpPr>
              <p:cNvPr id="30768" name="Text Box 138"/>
              <p:cNvSpPr txBox="1">
                <a:spLocks noChangeArrowheads="1"/>
              </p:cNvSpPr>
              <p:nvPr/>
            </p:nvSpPr>
            <p:spPr bwMode="auto">
              <a:xfrm>
                <a:off x="3457" y="3375"/>
                <a:ext cx="759" cy="4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1500" i="1">
                    <a:latin typeface="Times New Roman" pitchFamily="18" charset="0"/>
                  </a:rPr>
                  <a:t>x</a:t>
                </a:r>
                <a:r>
                  <a:rPr lang="en-US" sz="1200">
                    <a:latin typeface="Times New Roman" pitchFamily="18" charset="0"/>
                  </a:rPr>
                  <a:t>–</a:t>
                </a:r>
                <a:r>
                  <a:rPr lang="en-US" sz="1200" i="1">
                    <a:latin typeface="Times New Roman" pitchFamily="18" charset="0"/>
                  </a:rPr>
                  <a:t>l</a:t>
                </a:r>
                <a:endParaRPr lang="ru-RU"/>
              </a:p>
            </p:txBody>
          </p:sp>
          <p:sp>
            <p:nvSpPr>
              <p:cNvPr id="30769" name="Text Box 139"/>
              <p:cNvSpPr txBox="1">
                <a:spLocks noChangeArrowheads="1"/>
              </p:cNvSpPr>
              <p:nvPr/>
            </p:nvSpPr>
            <p:spPr bwMode="auto">
              <a:xfrm>
                <a:off x="5377" y="3375"/>
                <a:ext cx="759" cy="4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1500" i="1">
                    <a:latin typeface="Times New Roman" pitchFamily="18" charset="0"/>
                  </a:rPr>
                  <a:t>x</a:t>
                </a:r>
                <a:r>
                  <a:rPr lang="en-US" sz="1200">
                    <a:latin typeface="Times New Roman" pitchFamily="18" charset="0"/>
                  </a:rPr>
                  <a:t>+</a:t>
                </a:r>
                <a:r>
                  <a:rPr lang="en-US" sz="1200" i="1">
                    <a:latin typeface="Times New Roman" pitchFamily="18" charset="0"/>
                  </a:rPr>
                  <a:t>l</a:t>
                </a:r>
                <a:endParaRPr lang="ru-RU"/>
              </a:p>
            </p:txBody>
          </p:sp>
          <p:sp>
            <p:nvSpPr>
              <p:cNvPr id="30770" name="Line 140"/>
              <p:cNvSpPr>
                <a:spLocks noChangeShapeType="1"/>
              </p:cNvSpPr>
              <p:nvPr/>
            </p:nvSpPr>
            <p:spPr bwMode="auto">
              <a:xfrm>
                <a:off x="6839" y="3351"/>
                <a:ext cx="422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771" name="Line 141"/>
              <p:cNvSpPr>
                <a:spLocks noChangeShapeType="1"/>
              </p:cNvSpPr>
              <p:nvPr/>
            </p:nvSpPr>
            <p:spPr bwMode="auto">
              <a:xfrm rot="10800000">
                <a:off x="6843" y="3181"/>
                <a:ext cx="915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triangle" w="sm" len="med"/>
                <a:tailEnd type="triangle" w="sm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772" name="Text Box 142"/>
              <p:cNvSpPr txBox="1">
                <a:spLocks noChangeArrowheads="1"/>
              </p:cNvSpPr>
              <p:nvPr/>
            </p:nvSpPr>
            <p:spPr bwMode="auto">
              <a:xfrm>
                <a:off x="7081" y="2799"/>
                <a:ext cx="498" cy="4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1500" i="1">
                    <a:latin typeface="Times New Roman" pitchFamily="18" charset="0"/>
                  </a:rPr>
                  <a:t>l</a:t>
                </a:r>
                <a:endParaRPr lang="ru-RU"/>
              </a:p>
            </p:txBody>
          </p:sp>
          <p:sp>
            <p:nvSpPr>
              <p:cNvPr id="30773" name="Line 143"/>
              <p:cNvSpPr>
                <a:spLocks noChangeShapeType="1"/>
              </p:cNvSpPr>
              <p:nvPr/>
            </p:nvSpPr>
            <p:spPr bwMode="auto">
              <a:xfrm>
                <a:off x="7768" y="3351"/>
                <a:ext cx="39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774" name="Text Box 144"/>
              <p:cNvSpPr txBox="1">
                <a:spLocks noChangeArrowheads="1"/>
              </p:cNvSpPr>
              <p:nvPr/>
            </p:nvSpPr>
            <p:spPr bwMode="auto">
              <a:xfrm>
                <a:off x="2053" y="3075"/>
                <a:ext cx="543" cy="4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1500" i="1">
                    <a:latin typeface="Times New Roman" pitchFamily="18" charset="0"/>
                    <a:sym typeface="Symbol" pitchFamily="18" charset="2"/>
                  </a:rPr>
                  <a:t></a:t>
                </a:r>
                <a:r>
                  <a:rPr lang="en-US" sz="1200" baseline="-25000">
                    <a:latin typeface="Times New Roman" pitchFamily="18" charset="0"/>
                  </a:rPr>
                  <a:t>1</a:t>
                </a:r>
                <a:endParaRPr lang="ru-RU"/>
              </a:p>
            </p:txBody>
          </p:sp>
          <p:sp>
            <p:nvSpPr>
              <p:cNvPr id="30775" name="Text Box 145"/>
              <p:cNvSpPr txBox="1">
                <a:spLocks noChangeArrowheads="1"/>
              </p:cNvSpPr>
              <p:nvPr/>
            </p:nvSpPr>
            <p:spPr bwMode="auto">
              <a:xfrm>
                <a:off x="3001" y="3051"/>
                <a:ext cx="543" cy="4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1500" i="1">
                    <a:latin typeface="Times New Roman" pitchFamily="18" charset="0"/>
                    <a:sym typeface="Symbol" pitchFamily="18" charset="2"/>
                  </a:rPr>
                  <a:t></a:t>
                </a:r>
                <a:r>
                  <a:rPr lang="en-US" sz="1200" baseline="-25000">
                    <a:latin typeface="Times New Roman" pitchFamily="18" charset="0"/>
                  </a:rPr>
                  <a:t>2</a:t>
                </a:r>
                <a:endParaRPr lang="ru-RU"/>
              </a:p>
            </p:txBody>
          </p:sp>
          <p:sp>
            <p:nvSpPr>
              <p:cNvPr id="30776" name="Text Box 146"/>
              <p:cNvSpPr txBox="1">
                <a:spLocks noChangeArrowheads="1"/>
              </p:cNvSpPr>
              <p:nvPr/>
            </p:nvSpPr>
            <p:spPr bwMode="auto">
              <a:xfrm>
                <a:off x="4057" y="3051"/>
                <a:ext cx="819" cy="4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1500" i="1">
                    <a:latin typeface="Times New Roman" pitchFamily="18" charset="0"/>
                    <a:sym typeface="Symbol" pitchFamily="18" charset="2"/>
                  </a:rPr>
                  <a:t></a:t>
                </a:r>
                <a:r>
                  <a:rPr lang="en-US" sz="1500" i="1" baseline="-25000">
                    <a:latin typeface="Times New Roman" pitchFamily="18" charset="0"/>
                  </a:rPr>
                  <a:t>n</a:t>
                </a:r>
                <a:r>
                  <a:rPr lang="en-US" sz="1200" baseline="-25000">
                    <a:latin typeface="Times New Roman" pitchFamily="18" charset="0"/>
                  </a:rPr>
                  <a:t>–1</a:t>
                </a:r>
                <a:endParaRPr lang="ru-RU"/>
              </a:p>
            </p:txBody>
          </p:sp>
          <p:sp>
            <p:nvSpPr>
              <p:cNvPr id="30777" name="Text Box 147"/>
              <p:cNvSpPr txBox="1">
                <a:spLocks noChangeArrowheads="1"/>
              </p:cNvSpPr>
              <p:nvPr/>
            </p:nvSpPr>
            <p:spPr bwMode="auto">
              <a:xfrm>
                <a:off x="5017" y="3051"/>
                <a:ext cx="651" cy="4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1500" i="1">
                    <a:latin typeface="Times New Roman" pitchFamily="18" charset="0"/>
                    <a:sym typeface="Symbol" pitchFamily="18" charset="2"/>
                  </a:rPr>
                  <a:t></a:t>
                </a:r>
                <a:r>
                  <a:rPr lang="en-US" sz="1500" i="1" baseline="-25000">
                    <a:latin typeface="Times New Roman" pitchFamily="18" charset="0"/>
                  </a:rPr>
                  <a:t>n</a:t>
                </a:r>
                <a:endParaRPr lang="ru-RU"/>
              </a:p>
            </p:txBody>
          </p:sp>
          <p:sp>
            <p:nvSpPr>
              <p:cNvPr id="30778" name="Text Box 148"/>
              <p:cNvSpPr txBox="1">
                <a:spLocks noChangeArrowheads="1"/>
              </p:cNvSpPr>
              <p:nvPr/>
            </p:nvSpPr>
            <p:spPr bwMode="auto">
              <a:xfrm>
                <a:off x="6025" y="3051"/>
                <a:ext cx="819" cy="4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1500" i="1">
                    <a:latin typeface="Times New Roman" pitchFamily="18" charset="0"/>
                    <a:sym typeface="Symbol" pitchFamily="18" charset="2"/>
                  </a:rPr>
                  <a:t></a:t>
                </a:r>
                <a:r>
                  <a:rPr lang="en-US" sz="1500" i="1" baseline="-25000">
                    <a:latin typeface="Times New Roman" pitchFamily="18" charset="0"/>
                  </a:rPr>
                  <a:t>n</a:t>
                </a:r>
                <a:r>
                  <a:rPr lang="en-US" sz="1200" baseline="-25000">
                    <a:latin typeface="Times New Roman" pitchFamily="18" charset="0"/>
                  </a:rPr>
                  <a:t>+1</a:t>
                </a:r>
                <a:endParaRPr lang="ru-RU"/>
              </a:p>
            </p:txBody>
          </p:sp>
          <p:sp>
            <p:nvSpPr>
              <p:cNvPr id="30779" name="Text Box 149"/>
              <p:cNvSpPr txBox="1">
                <a:spLocks noChangeArrowheads="1"/>
              </p:cNvSpPr>
              <p:nvPr/>
            </p:nvSpPr>
            <p:spPr bwMode="auto">
              <a:xfrm>
                <a:off x="7129" y="3075"/>
                <a:ext cx="819" cy="4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1500" i="1">
                    <a:latin typeface="Times New Roman" pitchFamily="18" charset="0"/>
                    <a:sym typeface="Symbol" pitchFamily="18" charset="2"/>
                  </a:rPr>
                  <a:t></a:t>
                </a:r>
                <a:r>
                  <a:rPr lang="en-US" sz="1500" i="1" baseline="-25000">
                    <a:latin typeface="Times New Roman" pitchFamily="18" charset="0"/>
                  </a:rPr>
                  <a:t>N</a:t>
                </a:r>
                <a:r>
                  <a:rPr lang="en-US" sz="1200" baseline="-25000">
                    <a:latin typeface="Times New Roman" pitchFamily="18" charset="0"/>
                  </a:rPr>
                  <a:t>–1</a:t>
                </a:r>
                <a:endParaRPr lang="ru-RU"/>
              </a:p>
            </p:txBody>
          </p:sp>
          <p:sp>
            <p:nvSpPr>
              <p:cNvPr id="30780" name="Text Box 150"/>
              <p:cNvSpPr txBox="1">
                <a:spLocks noChangeArrowheads="1"/>
              </p:cNvSpPr>
              <p:nvPr/>
            </p:nvSpPr>
            <p:spPr bwMode="auto">
              <a:xfrm>
                <a:off x="8029" y="3051"/>
                <a:ext cx="819" cy="4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1500" i="1">
                    <a:latin typeface="Times New Roman" pitchFamily="18" charset="0"/>
                    <a:sym typeface="Symbol" pitchFamily="18" charset="2"/>
                  </a:rPr>
                  <a:t></a:t>
                </a:r>
                <a:r>
                  <a:rPr lang="en-US" sz="1500" i="1" baseline="-25000">
                    <a:latin typeface="Times New Roman" pitchFamily="18" charset="0"/>
                  </a:rPr>
                  <a:t>N</a:t>
                </a:r>
                <a:endParaRPr lang="ru-RU"/>
              </a:p>
            </p:txBody>
          </p:sp>
          <p:sp>
            <p:nvSpPr>
              <p:cNvPr id="30781" name="Oval 151" descr="60%"/>
              <p:cNvSpPr>
                <a:spLocks noChangeArrowheads="1"/>
              </p:cNvSpPr>
              <p:nvPr/>
            </p:nvSpPr>
            <p:spPr bwMode="auto">
              <a:xfrm>
                <a:off x="1585" y="2521"/>
                <a:ext cx="272" cy="271"/>
              </a:xfrm>
              <a:prstGeom prst="ellipse">
                <a:avLst/>
              </a:prstGeom>
              <a:pattFill prst="pct60">
                <a:fgClr>
                  <a:srgbClr val="000000"/>
                </a:fgClr>
                <a:bgClr>
                  <a:srgbClr val="FFFFFF"/>
                </a:bgClr>
              </a:patt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782" name="Oval 152" descr="60%"/>
              <p:cNvSpPr>
                <a:spLocks noChangeArrowheads="1"/>
              </p:cNvSpPr>
              <p:nvPr/>
            </p:nvSpPr>
            <p:spPr bwMode="auto">
              <a:xfrm>
                <a:off x="2561" y="2521"/>
                <a:ext cx="272" cy="271"/>
              </a:xfrm>
              <a:prstGeom prst="ellipse">
                <a:avLst/>
              </a:prstGeom>
              <a:pattFill prst="pct60">
                <a:fgClr>
                  <a:srgbClr val="000000"/>
                </a:fgClr>
                <a:bgClr>
                  <a:srgbClr val="FFFFFF"/>
                </a:bgClr>
              </a:patt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783" name="Oval 153" descr="60%"/>
              <p:cNvSpPr>
                <a:spLocks noChangeArrowheads="1"/>
              </p:cNvSpPr>
              <p:nvPr/>
            </p:nvSpPr>
            <p:spPr bwMode="auto">
              <a:xfrm>
                <a:off x="3617" y="2533"/>
                <a:ext cx="272" cy="271"/>
              </a:xfrm>
              <a:prstGeom prst="ellipse">
                <a:avLst/>
              </a:prstGeom>
              <a:pattFill prst="pct60">
                <a:fgClr>
                  <a:srgbClr val="000000"/>
                </a:fgClr>
                <a:bgClr>
                  <a:srgbClr val="FFFFFF"/>
                </a:bgClr>
              </a:patt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784" name="Oval 154" descr="60%"/>
              <p:cNvSpPr>
                <a:spLocks noChangeArrowheads="1"/>
              </p:cNvSpPr>
              <p:nvPr/>
            </p:nvSpPr>
            <p:spPr bwMode="auto">
              <a:xfrm>
                <a:off x="4589" y="2521"/>
                <a:ext cx="272" cy="271"/>
              </a:xfrm>
              <a:prstGeom prst="ellipse">
                <a:avLst/>
              </a:prstGeom>
              <a:pattFill prst="pct60">
                <a:fgClr>
                  <a:srgbClr val="000000"/>
                </a:fgClr>
                <a:bgClr>
                  <a:srgbClr val="FFFFFF"/>
                </a:bgClr>
              </a:patt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785" name="Oval 155" descr="60%"/>
              <p:cNvSpPr>
                <a:spLocks noChangeArrowheads="1"/>
              </p:cNvSpPr>
              <p:nvPr/>
            </p:nvSpPr>
            <p:spPr bwMode="auto">
              <a:xfrm>
                <a:off x="5561" y="2521"/>
                <a:ext cx="272" cy="271"/>
              </a:xfrm>
              <a:prstGeom prst="ellipse">
                <a:avLst/>
              </a:prstGeom>
              <a:pattFill prst="pct60">
                <a:fgClr>
                  <a:srgbClr val="000000"/>
                </a:fgClr>
                <a:bgClr>
                  <a:srgbClr val="FFFFFF"/>
                </a:bgClr>
              </a:patt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786" name="Oval 156" descr="60%"/>
              <p:cNvSpPr>
                <a:spLocks noChangeArrowheads="1"/>
              </p:cNvSpPr>
              <p:nvPr/>
            </p:nvSpPr>
            <p:spPr bwMode="auto">
              <a:xfrm>
                <a:off x="6689" y="2521"/>
                <a:ext cx="272" cy="271"/>
              </a:xfrm>
              <a:prstGeom prst="ellipse">
                <a:avLst/>
              </a:prstGeom>
              <a:pattFill prst="pct60">
                <a:fgClr>
                  <a:srgbClr val="000000"/>
                </a:fgClr>
                <a:bgClr>
                  <a:srgbClr val="FFFFFF"/>
                </a:bgClr>
              </a:patt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787" name="Oval 157" descr="60%"/>
              <p:cNvSpPr>
                <a:spLocks noChangeArrowheads="1"/>
              </p:cNvSpPr>
              <p:nvPr/>
            </p:nvSpPr>
            <p:spPr bwMode="auto">
              <a:xfrm>
                <a:off x="7621" y="2509"/>
                <a:ext cx="272" cy="271"/>
              </a:xfrm>
              <a:prstGeom prst="ellipse">
                <a:avLst/>
              </a:prstGeom>
              <a:pattFill prst="pct60">
                <a:fgClr>
                  <a:srgbClr val="000000"/>
                </a:fgClr>
                <a:bgClr>
                  <a:srgbClr val="FFFFFF"/>
                </a:bgClr>
              </a:patt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30811" name="AutoShape 91"/>
          <p:cNvSpPr>
            <a:spLocks noChangeArrowheads="1"/>
          </p:cNvSpPr>
          <p:nvPr/>
        </p:nvSpPr>
        <p:spPr bwMode="auto">
          <a:xfrm rot="-5400000">
            <a:off x="4383088" y="2154238"/>
            <a:ext cx="431800" cy="2159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812" name="AutoShape 92"/>
          <p:cNvSpPr>
            <a:spLocks noChangeArrowheads="1"/>
          </p:cNvSpPr>
          <p:nvPr/>
        </p:nvSpPr>
        <p:spPr bwMode="auto">
          <a:xfrm rot="-5400000">
            <a:off x="2283619" y="624682"/>
            <a:ext cx="800100" cy="3097212"/>
          </a:xfrm>
          <a:prstGeom prst="rightArrowCallout">
            <a:avLst>
              <a:gd name="adj1" fmla="val 25699"/>
              <a:gd name="adj2" fmla="val 28674"/>
              <a:gd name="adj3" fmla="val 19324"/>
              <a:gd name="adj4" fmla="val 66667"/>
            </a:avLst>
          </a:prstGeom>
          <a:solidFill>
            <a:srgbClr val="CCFFFF"/>
          </a:solidFill>
          <a:ln w="158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30814" name="Object 94"/>
          <p:cNvGraphicFramePr>
            <a:graphicFrameLocks noChangeAspect="1"/>
          </p:cNvGraphicFramePr>
          <p:nvPr/>
        </p:nvGraphicFramePr>
        <p:xfrm>
          <a:off x="1403350" y="2033588"/>
          <a:ext cx="2562225" cy="541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62" name="Equation" r:id="rId5" imgW="723600" imgH="152280" progId="Equation.3">
                  <p:embed/>
                </p:oleObj>
              </mc:Choice>
              <mc:Fallback>
                <p:oleObj name="Equation" r:id="rId5" imgW="723600" imgH="152280" progId="Equation.3">
                  <p:embed/>
                  <p:pic>
                    <p:nvPicPr>
                      <p:cNvPr id="0" name="Picture 9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350" y="2033588"/>
                        <a:ext cx="2562225" cy="5413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Группа 1"/>
          <p:cNvGrpSpPr/>
          <p:nvPr/>
        </p:nvGrpSpPr>
        <p:grpSpPr>
          <a:xfrm>
            <a:off x="339725" y="2853461"/>
            <a:ext cx="8518555" cy="3333027"/>
            <a:chOff x="339725" y="2853461"/>
            <a:chExt cx="8518555" cy="3333027"/>
          </a:xfrm>
        </p:grpSpPr>
        <p:graphicFrame>
          <p:nvGraphicFramePr>
            <p:cNvPr id="30805" name="Object 8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99912083"/>
                </p:ext>
              </p:extLst>
            </p:nvPr>
          </p:nvGraphicFramePr>
          <p:xfrm>
            <a:off x="4643438" y="2853461"/>
            <a:ext cx="4214842" cy="4798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963" name="Формула" r:id="rId7" imgW="2120760" imgH="241200" progId="Equation.3">
                    <p:embed/>
                  </p:oleObj>
                </mc:Choice>
                <mc:Fallback>
                  <p:oleObj name="Формула" r:id="rId7" imgW="2120760" imgH="241200" progId="Equation.3">
                    <p:embed/>
                    <p:pic>
                      <p:nvPicPr>
                        <p:cNvPr id="0" name="Picture 8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43438" y="2853461"/>
                          <a:ext cx="4214842" cy="47989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806" name="Object 8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69802530"/>
                </p:ext>
              </p:extLst>
            </p:nvPr>
          </p:nvGraphicFramePr>
          <p:xfrm>
            <a:off x="500034" y="5572140"/>
            <a:ext cx="3654442" cy="4675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964" name="Формула" r:id="rId9" imgW="1790640" imgH="228600" progId="Equation.3">
                    <p:embed/>
                  </p:oleObj>
                </mc:Choice>
                <mc:Fallback>
                  <p:oleObj name="Формула" r:id="rId9" imgW="1790640" imgH="228600" progId="Equation.3">
                    <p:embed/>
                    <p:pic>
                      <p:nvPicPr>
                        <p:cNvPr id="0" name="Picture 8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0034" y="5572140"/>
                          <a:ext cx="3654442" cy="4675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813" name="Object 9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99825751"/>
                </p:ext>
              </p:extLst>
            </p:nvPr>
          </p:nvGraphicFramePr>
          <p:xfrm>
            <a:off x="357158" y="2857496"/>
            <a:ext cx="3502010" cy="4656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965" name="Формула" r:id="rId11" imgW="1815840" imgH="241200" progId="Equation.3">
                    <p:embed/>
                  </p:oleObj>
                </mc:Choice>
                <mc:Fallback>
                  <p:oleObj name="Формула" r:id="rId11" imgW="1815840" imgH="241200" progId="Equation.3">
                    <p:embed/>
                    <p:pic>
                      <p:nvPicPr>
                        <p:cNvPr id="0" name="Picture 9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7158" y="2857496"/>
                          <a:ext cx="3502010" cy="46561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815" name="Object 9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0360248"/>
                </p:ext>
              </p:extLst>
            </p:nvPr>
          </p:nvGraphicFramePr>
          <p:xfrm>
            <a:off x="339725" y="3357563"/>
            <a:ext cx="1260475" cy="10366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966" name="Equation" r:id="rId13" imgW="355320" imgH="291960" progId="Equation.3">
                    <p:embed/>
                  </p:oleObj>
                </mc:Choice>
                <mc:Fallback>
                  <p:oleObj name="Equation" r:id="rId13" imgW="355320" imgH="291960" progId="Equation.3">
                    <p:embed/>
                    <p:pic>
                      <p:nvPicPr>
                        <p:cNvPr id="0" name="Picture 9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9725" y="3357563"/>
                          <a:ext cx="1260475" cy="10366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816" name="Object 9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57376461"/>
                </p:ext>
              </p:extLst>
            </p:nvPr>
          </p:nvGraphicFramePr>
          <p:xfrm>
            <a:off x="7512461" y="4143380"/>
            <a:ext cx="1060067" cy="8651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967" name="Формула" r:id="rId15" imgW="482400" imgH="393480" progId="Equation.3">
                    <p:embed/>
                  </p:oleObj>
                </mc:Choice>
                <mc:Fallback>
                  <p:oleObj name="Формула" r:id="rId15" imgW="482400" imgH="393480" progId="Equation.3">
                    <p:embed/>
                    <p:pic>
                      <p:nvPicPr>
                        <p:cNvPr id="0" name="Picture 9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512461" y="4143380"/>
                          <a:ext cx="1060067" cy="86518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817" name="Object 9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23606118"/>
                </p:ext>
              </p:extLst>
            </p:nvPr>
          </p:nvGraphicFramePr>
          <p:xfrm>
            <a:off x="1331913" y="4149725"/>
            <a:ext cx="3373437" cy="10350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968" name="Equation" r:id="rId17" imgW="952200" imgH="291960" progId="Equation.3">
                    <p:embed/>
                  </p:oleObj>
                </mc:Choice>
                <mc:Fallback>
                  <p:oleObj name="Equation" r:id="rId17" imgW="952200" imgH="291960" progId="Equation.3">
                    <p:embed/>
                    <p:pic>
                      <p:nvPicPr>
                        <p:cNvPr id="0" name="Picture 9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31913" y="4149725"/>
                          <a:ext cx="3373437" cy="10350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819" name="Object 9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46681070"/>
                </p:ext>
              </p:extLst>
            </p:nvPr>
          </p:nvGraphicFramePr>
          <p:xfrm>
            <a:off x="6845338" y="3523762"/>
            <a:ext cx="1584314" cy="5172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969" name="Формула" r:id="rId19" imgW="545760" imgH="177480" progId="Equation.3">
                    <p:embed/>
                  </p:oleObj>
                </mc:Choice>
                <mc:Fallback>
                  <p:oleObj name="Формула" r:id="rId19" imgW="545760" imgH="177480" progId="Equation.3">
                    <p:embed/>
                    <p:pic>
                      <p:nvPicPr>
                        <p:cNvPr id="0" name="Picture 9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45338" y="3523762"/>
                          <a:ext cx="1584314" cy="51727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820" name="Object 10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57352440"/>
                </p:ext>
              </p:extLst>
            </p:nvPr>
          </p:nvGraphicFramePr>
          <p:xfrm>
            <a:off x="4699000" y="5437188"/>
            <a:ext cx="3771900" cy="749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970" name="Equation" r:id="rId21" imgW="3771720" imgH="749160" progId="Equation.3">
                    <p:embed/>
                  </p:oleObj>
                </mc:Choice>
                <mc:Fallback>
                  <p:oleObj name="Equation" r:id="rId21" imgW="3771720" imgH="749160" progId="Equation.3">
                    <p:embed/>
                    <p:pic>
                      <p:nvPicPr>
                        <p:cNvPr id="0" name="Picture 10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99000" y="5437188"/>
                          <a:ext cx="3771900" cy="7493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2" name="Прямоугольник 5"/>
            <p:cNvSpPr>
              <a:spLocks noChangeArrowheads="1"/>
            </p:cNvSpPr>
            <p:nvPr/>
          </p:nvSpPr>
          <p:spPr bwMode="auto">
            <a:xfrm>
              <a:off x="4176665" y="3584591"/>
              <a:ext cx="2676514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2400" b="1" i="1" dirty="0" smtClean="0">
                  <a:solidFill>
                    <a:srgbClr val="0000FF"/>
                  </a:solidFill>
                  <a:latin typeface="Constantia" pitchFamily="18" charset="0"/>
                </a:rPr>
                <a:t>“</a:t>
              </a:r>
              <a:r>
                <a:rPr lang="ru-RU" sz="2400" b="1" i="1" dirty="0" smtClean="0">
                  <a:solidFill>
                    <a:srgbClr val="0000FF"/>
                  </a:solidFill>
                  <a:latin typeface="Constantia" pitchFamily="18" charset="0"/>
                </a:rPr>
                <a:t>Длина волны</a:t>
              </a:r>
              <a:r>
                <a:rPr lang="en-US" sz="2400" b="1" i="1" dirty="0" smtClean="0">
                  <a:solidFill>
                    <a:srgbClr val="0000FF"/>
                  </a:solidFill>
                  <a:latin typeface="Constantia" pitchFamily="18" charset="0"/>
                </a:rPr>
                <a:t>”</a:t>
              </a:r>
              <a:r>
                <a:rPr lang="ru-RU" sz="2400" b="1" i="1" dirty="0" smtClean="0">
                  <a:solidFill>
                    <a:srgbClr val="0000FF"/>
                  </a:solidFill>
                  <a:latin typeface="Constantia" pitchFamily="18" charset="0"/>
                </a:rPr>
                <a:t> </a:t>
              </a:r>
              <a:r>
                <a:rPr lang="ru-RU" sz="2400" b="1" dirty="0" smtClean="0">
                  <a:solidFill>
                    <a:srgbClr val="0000FF"/>
                  </a:solidFill>
                  <a:latin typeface="Constantia" pitchFamily="18" charset="0"/>
                </a:rPr>
                <a:t>:</a:t>
              </a:r>
              <a:endParaRPr lang="ru-RU" sz="2400" dirty="0">
                <a:solidFill>
                  <a:srgbClr val="0000FF"/>
                </a:solidFill>
                <a:latin typeface="Constantia" pitchFamily="18" charset="0"/>
              </a:endParaRPr>
            </a:p>
          </p:txBody>
        </p:sp>
        <p:sp>
          <p:nvSpPr>
            <p:cNvPr id="93" name="Прямоугольник 5"/>
            <p:cNvSpPr>
              <a:spLocks noChangeArrowheads="1"/>
            </p:cNvSpPr>
            <p:nvPr/>
          </p:nvSpPr>
          <p:spPr bwMode="auto">
            <a:xfrm>
              <a:off x="5067740" y="4395576"/>
              <a:ext cx="257176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2000" b="1" i="1" dirty="0" smtClean="0">
                  <a:solidFill>
                    <a:srgbClr val="0000FF"/>
                  </a:solidFill>
                  <a:latin typeface="Constantia" pitchFamily="18" charset="0"/>
                </a:rPr>
                <a:t>“</a:t>
              </a:r>
              <a:r>
                <a:rPr lang="ru-RU" sz="2000" b="1" i="1" dirty="0" smtClean="0">
                  <a:solidFill>
                    <a:srgbClr val="0000FF"/>
                  </a:solidFill>
                  <a:latin typeface="Constantia" pitchFamily="18" charset="0"/>
                </a:rPr>
                <a:t>Волновое число</a:t>
              </a:r>
              <a:r>
                <a:rPr lang="en-US" sz="2000" b="1" i="1" dirty="0" smtClean="0">
                  <a:solidFill>
                    <a:srgbClr val="0000FF"/>
                  </a:solidFill>
                  <a:latin typeface="Constantia" pitchFamily="18" charset="0"/>
                </a:rPr>
                <a:t>”</a:t>
              </a:r>
              <a:r>
                <a:rPr lang="ru-RU" sz="2000" b="1" i="1" dirty="0" smtClean="0">
                  <a:solidFill>
                    <a:srgbClr val="0000FF"/>
                  </a:solidFill>
                  <a:latin typeface="Constantia" pitchFamily="18" charset="0"/>
                </a:rPr>
                <a:t> </a:t>
              </a:r>
              <a:r>
                <a:rPr lang="ru-RU" sz="2000" b="1" dirty="0" smtClean="0">
                  <a:solidFill>
                    <a:srgbClr val="0000FF"/>
                  </a:solidFill>
                  <a:latin typeface="Constantia" pitchFamily="18" charset="0"/>
                </a:rPr>
                <a:t>:</a:t>
              </a:r>
              <a:endParaRPr lang="ru-RU" sz="2000" dirty="0">
                <a:solidFill>
                  <a:srgbClr val="0000FF"/>
                </a:solidFill>
                <a:latin typeface="Constantia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5572132" y="0"/>
            <a:ext cx="3286148" cy="561956"/>
          </a:xfrm>
          <a:noFill/>
          <a:ln w="6350" cap="rnd"/>
        </p:spPr>
        <p:txBody>
          <a:bodyPr rtlCol="0" anchor="b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Уравнение волны </a:t>
            </a:r>
            <a:r>
              <a:rPr lang="ru-RU" sz="2400" kern="12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(3)</a:t>
            </a:r>
            <a:endParaRPr lang="ru-RU" sz="2400" kern="1200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F9F9F9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</a:endParaRPr>
          </a:p>
        </p:txBody>
      </p:sp>
      <p:pic>
        <p:nvPicPr>
          <p:cNvPr id="33797" name="Содержимое 6" descr="Lwave.gif"/>
          <p:cNvPicPr>
            <a:picLocks noGrp="1" noChangeAspect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214282" y="4249748"/>
            <a:ext cx="4819650" cy="1208088"/>
          </a:xfrm>
        </p:spPr>
      </p:pic>
      <p:graphicFrame>
        <p:nvGraphicFramePr>
          <p:cNvPr id="33794" name="Object 2"/>
          <p:cNvGraphicFramePr>
            <a:graphicFrameLocks noChangeAspect="1"/>
          </p:cNvGraphicFramePr>
          <p:nvPr/>
        </p:nvGraphicFramePr>
        <p:xfrm>
          <a:off x="3214678" y="1214422"/>
          <a:ext cx="3857652" cy="515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9" name="Формула" r:id="rId4" imgW="1714320" imgH="228600" progId="Equation.3">
                  <p:embed/>
                </p:oleObj>
              </mc:Choice>
              <mc:Fallback>
                <p:oleObj name="Формула" r:id="rId4" imgW="1714320" imgH="2286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4678" y="1214422"/>
                        <a:ext cx="3857652" cy="515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801" name="Прямоугольник 5"/>
          <p:cNvSpPr>
            <a:spLocks noChangeArrowheads="1"/>
          </p:cNvSpPr>
          <p:nvPr/>
        </p:nvSpPr>
        <p:spPr bwMode="auto">
          <a:xfrm>
            <a:off x="752445" y="3643314"/>
            <a:ext cx="3527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i="1" dirty="0">
                <a:solidFill>
                  <a:srgbClr val="0000FF"/>
                </a:solidFill>
              </a:rPr>
              <a:t>Продольные</a:t>
            </a:r>
            <a:r>
              <a:rPr lang="ru-RU" sz="2400" b="1" i="1" dirty="0">
                <a:solidFill>
                  <a:srgbClr val="0000FF"/>
                </a:solidFill>
                <a:latin typeface="Constantia" pitchFamily="18" charset="0"/>
              </a:rPr>
              <a:t> волны</a:t>
            </a:r>
            <a:endParaRPr lang="ru-RU" sz="2400" dirty="0">
              <a:solidFill>
                <a:srgbClr val="0000FF"/>
              </a:solidFill>
              <a:latin typeface="Constantia" pitchFamily="18" charset="0"/>
            </a:endParaRPr>
          </a:p>
        </p:txBody>
      </p:sp>
      <p:sp>
        <p:nvSpPr>
          <p:cNvPr id="9" name="Rectangle 37"/>
          <p:cNvSpPr>
            <a:spLocks noChangeArrowheads="1"/>
          </p:cNvSpPr>
          <p:nvPr/>
        </p:nvSpPr>
        <p:spPr bwMode="auto">
          <a:xfrm>
            <a:off x="285720" y="1785926"/>
            <a:ext cx="800105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§"/>
              <a:tabLst>
                <a:tab pos="630238" algn="l"/>
              </a:tabLst>
            </a:pP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Замечания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§"/>
              <a:tabLst>
                <a:tab pos="630238" algn="l"/>
              </a:tabLst>
            </a:pPr>
            <a:endParaRPr lang="ru-RU" sz="2000" b="1" i="1" dirty="0" smtClean="0">
              <a:solidFill>
                <a:srgbClr val="C00000"/>
              </a:solidFill>
              <a:latin typeface="Constantia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eaLnBrk="0" hangingPunct="0">
              <a:tabLst>
                <a:tab pos="630238" algn="l"/>
              </a:tabLst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1)</a:t>
            </a:r>
            <a:r>
              <a:rPr lang="ru-RU" sz="2000" b="1" i="1" dirty="0" smtClean="0">
                <a:solidFill>
                  <a:srgbClr val="C0000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Только ли </a:t>
            </a:r>
            <a:r>
              <a:rPr lang="en-US" sz="2000" b="1" i="1" dirty="0" smtClean="0"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“cos” </a:t>
            </a:r>
            <a:r>
              <a:rPr lang="ru-RU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?? 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000" b="1" i="1" dirty="0" smtClean="0">
                <a:latin typeface="Constantia" pitchFamily="18" charset="0"/>
                <a:cs typeface="Times New Roman" pitchFamily="18" charset="0"/>
              </a:rPr>
              <a:t>… любая 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f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000" i="1" dirty="0" smtClean="0">
                <a:latin typeface="Bookman Old Style" pitchFamily="18" charset="0"/>
                <a:cs typeface="Times New Roman" pitchFamily="18" charset="0"/>
              </a:rPr>
              <a:t>v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); </a:t>
            </a:r>
            <a:endParaRPr lang="en-US" sz="2000" b="1" i="1" dirty="0" smtClean="0">
              <a:solidFill>
                <a:srgbClr val="C00000"/>
              </a:solidFill>
              <a:latin typeface="Constantia" pitchFamily="18" charset="0"/>
              <a:cs typeface="Times New Roman" pitchFamily="18" charset="0"/>
            </a:endParaRP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630238" algn="l"/>
              </a:tabLst>
            </a:pPr>
            <a:endParaRPr lang="en-US" sz="2000" b="1" i="1" dirty="0" smtClean="0">
              <a:solidFill>
                <a:srgbClr val="C00000"/>
              </a:solidFill>
              <a:latin typeface="Constantia" pitchFamily="18" charset="0"/>
              <a:cs typeface="Times New Roman" pitchFamily="18" charset="0"/>
            </a:endParaRPr>
          </a:p>
          <a:p>
            <a:pPr lvl="0" algn="just" eaLnBrk="0" hangingPunct="0">
              <a:tabLst>
                <a:tab pos="630238" algn="l"/>
              </a:tabLst>
            </a:pP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onstantia" pitchFamily="18" charset="0"/>
                <a:cs typeface="Times New Roman" pitchFamily="18" charset="0"/>
              </a:rPr>
              <a:t>2)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гармоническая; 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бегущая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“+”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плоская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(?); в среде без поглощения.</a:t>
            </a:r>
            <a:endParaRPr kumimoji="0" lang="ru-RU" sz="2000" b="1" i="1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Содержимое 3" descr="Twave.gi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19618" y="5407048"/>
            <a:ext cx="4610100" cy="130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Прямоугольник 5"/>
          <p:cNvSpPr>
            <a:spLocks noChangeArrowheads="1"/>
          </p:cNvSpPr>
          <p:nvPr/>
        </p:nvSpPr>
        <p:spPr bwMode="auto">
          <a:xfrm>
            <a:off x="5286380" y="4572008"/>
            <a:ext cx="3527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i="1" dirty="0">
                <a:solidFill>
                  <a:srgbClr val="0000FF"/>
                </a:solidFill>
              </a:rPr>
              <a:t>Поперечные</a:t>
            </a:r>
            <a:r>
              <a:rPr lang="ru-RU" sz="2400" b="1" i="1" dirty="0">
                <a:solidFill>
                  <a:srgbClr val="0000FF"/>
                </a:solidFill>
                <a:latin typeface="Constantia" pitchFamily="18" charset="0"/>
              </a:rPr>
              <a:t> волны</a:t>
            </a:r>
            <a:endParaRPr lang="ru-RU" sz="2400" dirty="0">
              <a:solidFill>
                <a:srgbClr val="0000FF"/>
              </a:solidFill>
              <a:latin typeface="Constantia" pitchFamily="18" charset="0"/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-357222" y="571480"/>
            <a:ext cx="928694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1" algn="ctr">
              <a:buClr>
                <a:schemeClr val="tx1"/>
              </a:buClr>
              <a:buBlip>
                <a:blip r:embed="rId7"/>
              </a:buBlip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6600"/>
                </a:solidFill>
                <a:effectLst/>
                <a:latin typeface="Constantia" pitchFamily="18" charset="0"/>
                <a:ea typeface="Times New Roman" pitchFamily="18" charset="0"/>
                <a:cs typeface="Arial" pitchFamily="34" charset="0"/>
              </a:rPr>
              <a:t> (</a:t>
            </a:r>
            <a:r>
              <a:rPr lang="ru-RU" b="1" i="1" u="dbl" dirty="0" smtClean="0">
                <a:solidFill>
                  <a:srgbClr val="FF6600"/>
                </a:solidFill>
                <a:latin typeface="Constantia" pitchFamily="18" charset="0"/>
                <a:ea typeface="Times New Roman" pitchFamily="18" charset="0"/>
                <a:cs typeface="Arial" pitchFamily="34" charset="0"/>
              </a:rPr>
              <a:t>Опр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6600"/>
                </a:solidFill>
                <a:effectLst/>
                <a:latin typeface="Constantia" pitchFamily="18" charset="0"/>
                <a:ea typeface="Times New Roman" pitchFamily="18" charset="0"/>
                <a:cs typeface="Arial" pitchFamily="34" charset="0"/>
              </a:rPr>
              <a:t>.)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rgbClr val="0000FF"/>
                </a:solidFill>
                <a:latin typeface="Constantia" pitchFamily="18" charset="0"/>
                <a:ea typeface="Times New Roman" pitchFamily="18" charset="0"/>
                <a:cs typeface="Arial" pitchFamily="34" charset="0"/>
              </a:rPr>
              <a:t>Уравнением  гармонической  бегущей  волны  называется  функция координат  и  времени  вида: 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onstantia" pitchFamily="18" charset="0"/>
                <a:ea typeface="Times New Roman" pitchFamily="18" charset="0"/>
                <a:cs typeface="Arial" pitchFamily="34" charset="0"/>
              </a:rPr>
              <a:t> 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nstantia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5743580" y="-24"/>
            <a:ext cx="3400452" cy="490518"/>
          </a:xfrm>
          <a:noFill/>
          <a:ln w="6350" cap="rnd"/>
        </p:spPr>
        <p:txBody>
          <a:bodyPr rtlCol="0" anchor="b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rPr>
              <a:t>Уравнение волны </a:t>
            </a:r>
            <a:r>
              <a:rPr lang="ru-RU" sz="2400" kern="12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rPr>
              <a:t>(</a:t>
            </a:r>
            <a:r>
              <a:rPr lang="en-US" sz="2400" kern="12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rPr>
              <a:t>4</a:t>
            </a:r>
            <a:r>
              <a:rPr lang="ru-RU" sz="2400" kern="12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rPr>
              <a:t>)</a:t>
            </a:r>
            <a:endParaRPr lang="ru-RU" sz="2400" kern="1200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F9F9F9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5300" name="Прямоугольник 4"/>
          <p:cNvSpPr>
            <a:spLocks noChangeArrowheads="1"/>
          </p:cNvSpPr>
          <p:nvPr/>
        </p:nvSpPr>
        <p:spPr bwMode="auto">
          <a:xfrm>
            <a:off x="571472" y="2143116"/>
            <a:ext cx="821537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latin typeface="Constantia" pitchFamily="18" charset="0"/>
              </a:rPr>
              <a:t>Волновая поверхность, служащая «передней» границей «</a:t>
            </a:r>
            <a:r>
              <a:rPr lang="ru-RU" sz="2000" b="1" i="1" dirty="0" smtClean="0">
                <a:latin typeface="Constantia" pitchFamily="18" charset="0"/>
              </a:rPr>
              <a:t>возмущённой</a:t>
            </a:r>
            <a:r>
              <a:rPr lang="ru-RU" sz="2000" b="1" i="1" dirty="0">
                <a:latin typeface="Constantia" pitchFamily="18" charset="0"/>
              </a:rPr>
              <a:t>» области пространства, называется </a:t>
            </a:r>
            <a:r>
              <a:rPr lang="ru-RU" sz="2000" b="1" i="1" dirty="0">
                <a:solidFill>
                  <a:srgbClr val="0000FF"/>
                </a:solidFill>
                <a:latin typeface="Constantia" pitchFamily="18" charset="0"/>
              </a:rPr>
              <a:t>волновым </a:t>
            </a:r>
            <a:r>
              <a:rPr lang="en-US" sz="2000" b="1" i="1" dirty="0" smtClean="0">
                <a:solidFill>
                  <a:srgbClr val="0000FF"/>
                </a:solidFill>
                <a:latin typeface="Constantia" pitchFamily="18" charset="0"/>
              </a:rPr>
              <a:t> </a:t>
            </a:r>
            <a:r>
              <a:rPr lang="ru-RU" sz="2000" b="1" i="1" dirty="0" smtClean="0">
                <a:solidFill>
                  <a:srgbClr val="0000FF"/>
                </a:solidFill>
                <a:latin typeface="Constantia" pitchFamily="18" charset="0"/>
              </a:rPr>
              <a:t>фронтом</a:t>
            </a:r>
            <a:endParaRPr lang="ru-RU" sz="2000" b="1" i="1" dirty="0">
              <a:solidFill>
                <a:srgbClr val="0000FF"/>
              </a:solidFill>
              <a:latin typeface="Constantia" pitchFamily="18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-214346" y="657035"/>
            <a:ext cx="914406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1" algn="ctr">
              <a:buClr>
                <a:schemeClr val="tx1"/>
              </a:buClr>
              <a:buBlip>
                <a:blip r:embed="rId3"/>
              </a:buBlip>
            </a:pPr>
            <a:r>
              <a:rPr lang="ru-RU" sz="2400" b="1" dirty="0" smtClean="0">
                <a:solidFill>
                  <a:srgbClr val="FF6600"/>
                </a:solidFill>
                <a:latin typeface="Constantia" pitchFamily="18" charset="0"/>
                <a:ea typeface="Times New Roman" pitchFamily="18" charset="0"/>
                <a:cs typeface="Arial" pitchFamily="34" charset="0"/>
              </a:rPr>
              <a:t> (</a:t>
            </a:r>
            <a:r>
              <a:rPr lang="ru-RU" sz="2400" b="1" i="1" u="dbl" dirty="0" smtClean="0">
                <a:solidFill>
                  <a:srgbClr val="FF6600"/>
                </a:solidFill>
                <a:latin typeface="Constantia" pitchFamily="18" charset="0"/>
                <a:ea typeface="Times New Roman" pitchFamily="18" charset="0"/>
                <a:cs typeface="Arial" pitchFamily="34" charset="0"/>
              </a:rPr>
              <a:t>Опр</a:t>
            </a:r>
            <a:r>
              <a:rPr lang="ru-RU" sz="2400" b="1" dirty="0" smtClean="0">
                <a:solidFill>
                  <a:srgbClr val="FF6600"/>
                </a:solidFill>
                <a:latin typeface="Constantia" pitchFamily="18" charset="0"/>
                <a:ea typeface="Times New Roman" pitchFamily="18" charset="0"/>
                <a:cs typeface="Arial" pitchFamily="34" charset="0"/>
              </a:rPr>
              <a:t>.)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solidFill>
                  <a:srgbClr val="0000FF"/>
                </a:solidFill>
                <a:latin typeface="Constantia" pitchFamily="18" charset="0"/>
                <a:ea typeface="Times New Roman" pitchFamily="18" charset="0"/>
                <a:cs typeface="Arial" pitchFamily="34" charset="0"/>
              </a:rPr>
              <a:t>Волновой  поверхностью  </a:t>
            </a:r>
            <a:r>
              <a:rPr lang="ru-RU" sz="2400" b="1" i="1" dirty="0" smtClean="0">
                <a:latin typeface="Constantia" pitchFamily="18" charset="0"/>
                <a:ea typeface="Times New Roman" pitchFamily="18" charset="0"/>
                <a:cs typeface="Arial" pitchFamily="34" charset="0"/>
              </a:rPr>
              <a:t>называют  такую поверхность,  колебания  во  всех  точках  которой, происходят  в  одной  и  той  же  фазе   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-571536" y="3286124"/>
            <a:ext cx="97155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1" algn="ctr">
              <a:buClr>
                <a:schemeClr val="tx1"/>
              </a:buClr>
              <a:buBlip>
                <a:blip r:embed="rId3"/>
              </a:buBlip>
            </a:pPr>
            <a:r>
              <a:rPr lang="ru-RU" b="1" dirty="0" smtClean="0">
                <a:solidFill>
                  <a:srgbClr val="FF6600"/>
                </a:solidFill>
                <a:latin typeface="Constantia" pitchFamily="18" charset="0"/>
                <a:ea typeface="Times New Roman" pitchFamily="18" charset="0"/>
                <a:cs typeface="Arial" pitchFamily="34" charset="0"/>
              </a:rPr>
              <a:t> (</a:t>
            </a:r>
            <a:r>
              <a:rPr lang="ru-RU" b="1" i="1" u="dbl" dirty="0" smtClean="0">
                <a:solidFill>
                  <a:srgbClr val="FF6600"/>
                </a:solidFill>
                <a:latin typeface="Constantia" pitchFamily="18" charset="0"/>
                <a:ea typeface="Times New Roman" pitchFamily="18" charset="0"/>
                <a:cs typeface="Arial" pitchFamily="34" charset="0"/>
              </a:rPr>
              <a:t>Опр</a:t>
            </a:r>
            <a:r>
              <a:rPr lang="ru-RU" b="1" dirty="0" smtClean="0">
                <a:solidFill>
                  <a:srgbClr val="FF6600"/>
                </a:solidFill>
                <a:latin typeface="Constantia" pitchFamily="18" charset="0"/>
                <a:ea typeface="Times New Roman" pitchFamily="18" charset="0"/>
                <a:cs typeface="Arial" pitchFamily="34" charset="0"/>
              </a:rPr>
              <a:t>.)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rgbClr val="0000FF"/>
                </a:solidFill>
                <a:latin typeface="Constantia" pitchFamily="18" charset="0"/>
                <a:ea typeface="Times New Roman" pitchFamily="18" charset="0"/>
                <a:cs typeface="Arial" pitchFamily="34" charset="0"/>
              </a:rPr>
              <a:t>Длиной волны (</a:t>
            </a:r>
            <a:r>
              <a:rPr lang="ru-RU" b="1" i="1" dirty="0" smtClean="0">
                <a:solidFill>
                  <a:srgbClr val="0000FF"/>
                </a:solidFill>
                <a:latin typeface="Constantia" pitchFamily="18" charset="0"/>
                <a:ea typeface="Times New Roman" pitchFamily="18" charset="0"/>
                <a:cs typeface="Arial" pitchFamily="34" charset="0"/>
                <a:sym typeface="Symbol"/>
              </a:rPr>
              <a:t></a:t>
            </a:r>
            <a:r>
              <a:rPr lang="ru-RU" b="1" i="1" dirty="0" smtClean="0">
                <a:solidFill>
                  <a:srgbClr val="0000FF"/>
                </a:solidFill>
                <a:latin typeface="Constantia" pitchFamily="18" charset="0"/>
                <a:ea typeface="Times New Roman" pitchFamily="18" charset="0"/>
                <a:cs typeface="Arial" pitchFamily="34" charset="0"/>
              </a:rPr>
              <a:t>) называется расстояние, на которое фронт волны (или любая волновая поверхность) смещается за один период колебаний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428596" y="4286256"/>
            <a:ext cx="7215238" cy="2000264"/>
            <a:chOff x="428596" y="4286256"/>
            <a:chExt cx="7215238" cy="2000264"/>
          </a:xfrm>
        </p:grpSpPr>
        <p:graphicFrame>
          <p:nvGraphicFramePr>
            <p:cNvPr id="9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21806085"/>
                </p:ext>
              </p:extLst>
            </p:nvPr>
          </p:nvGraphicFramePr>
          <p:xfrm>
            <a:off x="3857620" y="4495808"/>
            <a:ext cx="3786214" cy="5048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5970" name="Формула" r:id="rId4" imgW="1714320" imgH="228600" progId="Equation.3">
                    <p:embed/>
                  </p:oleObj>
                </mc:Choice>
                <mc:Fallback>
                  <p:oleObj name="Формула" r:id="rId4" imgW="1714320" imgH="228600" progId="Equation.3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57620" y="4495808"/>
                          <a:ext cx="3786214" cy="50482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Rectangle 37"/>
            <p:cNvSpPr>
              <a:spLocks noChangeArrowheads="1"/>
            </p:cNvSpPr>
            <p:nvPr/>
          </p:nvSpPr>
          <p:spPr bwMode="auto">
            <a:xfrm>
              <a:off x="428596" y="4286256"/>
              <a:ext cx="4000528" cy="19389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ymbol" pitchFamily="18" charset="2"/>
                <a:buChar char="§"/>
                <a:tabLst>
                  <a:tab pos="630238" algn="l"/>
                </a:tabLst>
              </a:pPr>
              <a:r>
                <a:rPr kumimoji="0" lang="en-US" sz="2000" b="1" i="1" u="none" strike="noStrike" cap="none" normalizeH="0" baseline="0" dirty="0" smtClean="0">
                  <a:ln>
                    <a:noFill/>
                  </a:ln>
                  <a:solidFill>
                    <a:srgbClr val="C00000"/>
                  </a:solidFill>
                  <a:effectLst/>
                  <a:latin typeface="+mj-lt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ru-RU" sz="2000" b="1" i="1" u="none" strike="noStrike" cap="none" normalizeH="0" baseline="0" dirty="0" smtClean="0">
                  <a:ln>
                    <a:noFill/>
                  </a:ln>
                  <a:solidFill>
                    <a:srgbClr val="C00000"/>
                  </a:solidFill>
                  <a:effectLst/>
                  <a:latin typeface="Constantia" pitchFamily="18" charset="0"/>
                  <a:ea typeface="Times New Roman" pitchFamily="18" charset="0"/>
                  <a:cs typeface="Times New Roman" pitchFamily="18" charset="0"/>
                </a:rPr>
                <a:t>Замечания</a:t>
              </a:r>
            </a:p>
            <a:p>
              <a:pPr lvl="0" algn="just" eaLnBrk="0" hangingPunct="0">
                <a:tabLst>
                  <a:tab pos="630238" algn="l"/>
                </a:tabLst>
              </a:pPr>
              <a:r>
                <a:rPr lang="ru-RU" sz="2000" b="1" i="1" dirty="0" smtClean="0">
                  <a:solidFill>
                    <a:srgbClr val="C00000"/>
                  </a:solidFill>
                  <a:latin typeface="Constantia" pitchFamily="18" charset="0"/>
                  <a:ea typeface="Times New Roman" pitchFamily="18" charset="0"/>
                  <a:cs typeface="Times New Roman" pitchFamily="18" charset="0"/>
                </a:rPr>
                <a:t>… 2</a:t>
              </a:r>
              <a:r>
                <a:rPr kumimoji="0" lang="ru-RU" sz="2000" b="1" i="1" u="none" strike="noStrike" cap="none" normalizeH="0" baseline="0" dirty="0" smtClean="0">
                  <a:ln>
                    <a:noFill/>
                  </a:ln>
                  <a:solidFill>
                    <a:srgbClr val="C00000"/>
                  </a:solidFill>
                  <a:effectLst/>
                  <a:latin typeface="Constantia" pitchFamily="18" charset="0"/>
                  <a:ea typeface="Times New Roman" pitchFamily="18" charset="0"/>
                  <a:cs typeface="Times New Roman" pitchFamily="18" charset="0"/>
                </a:rPr>
                <a:t>) Эта волна …</a:t>
              </a:r>
            </a:p>
            <a:p>
              <a:pPr lvl="0" algn="just" eaLnBrk="0" hangingPunct="0">
                <a:tabLst>
                  <a:tab pos="630238" algn="l"/>
                </a:tabLst>
              </a:pPr>
              <a:r>
                <a:rPr kumimoji="0" lang="ru-RU" sz="2000" b="1" i="1" u="none" strike="noStrike" cap="none" normalizeH="0" baseline="0" dirty="0" smtClean="0">
                  <a:ln>
                    <a:noFill/>
                  </a:ln>
                  <a:solidFill>
                    <a:srgbClr val="C00000"/>
                  </a:solidFill>
                  <a:effectLst/>
                  <a:latin typeface="Constantia" pitchFamily="18" charset="0"/>
                  <a:ea typeface="Times New Roman" pitchFamily="18" charset="0"/>
                  <a:cs typeface="Times New Roman" pitchFamily="18" charset="0"/>
                </a:rPr>
                <a:t>          а.</a:t>
              </a:r>
              <a:r>
                <a:rPr lang="ru-RU" sz="2000" b="1" i="1" dirty="0" smtClean="0">
                  <a:latin typeface="Times New Roman" pitchFamily="18" charset="0"/>
                  <a:cs typeface="Times New Roman" pitchFamily="18" charset="0"/>
                </a:rPr>
                <a:t> гармоническая</a:t>
              </a:r>
              <a:r>
                <a:rPr lang="ru-RU" sz="2000" b="1" dirty="0" smtClean="0">
                  <a:latin typeface="Times New Roman" pitchFamily="18" charset="0"/>
                  <a:cs typeface="Times New Roman" pitchFamily="18" charset="0"/>
                </a:rPr>
                <a:t>;</a:t>
              </a:r>
            </a:p>
            <a:p>
              <a:pPr lvl="0" algn="just" eaLnBrk="0" hangingPunct="0">
                <a:tabLst>
                  <a:tab pos="630238" algn="l"/>
                </a:tabLst>
              </a:pPr>
              <a:r>
                <a:rPr lang="ru-RU" sz="2000" b="1" i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        б.</a:t>
              </a:r>
              <a:r>
                <a:rPr lang="en-US" sz="2000" b="1" i="1" dirty="0" smtClean="0">
                  <a:latin typeface="Times New Roman" pitchFamily="18" charset="0"/>
                  <a:cs typeface="Times New Roman" pitchFamily="18" charset="0"/>
                </a:rPr>
                <a:t> “</a:t>
              </a:r>
              <a:r>
                <a:rPr lang="ru-RU" sz="2000" b="1" i="1" dirty="0" smtClean="0">
                  <a:latin typeface="Times New Roman" pitchFamily="18" charset="0"/>
                  <a:cs typeface="Times New Roman" pitchFamily="18" charset="0"/>
                </a:rPr>
                <a:t>бегущая</a:t>
              </a:r>
              <a:r>
                <a:rPr lang="en-US" sz="2000" b="1" i="1" dirty="0" smtClean="0">
                  <a:latin typeface="Times New Roman" pitchFamily="18" charset="0"/>
                  <a:cs typeface="Times New Roman" pitchFamily="18" charset="0"/>
                </a:rPr>
                <a:t>”</a:t>
              </a:r>
              <a:r>
                <a:rPr lang="ru-RU" sz="2000" b="1" i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2000" b="1" dirty="0" smtClean="0"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lang="ru-RU" sz="2000" b="1" i="1" dirty="0" smtClean="0">
                  <a:latin typeface="Times New Roman" pitchFamily="18" charset="0"/>
                  <a:cs typeface="Times New Roman" pitchFamily="18" charset="0"/>
                </a:rPr>
                <a:t>«+»</a:t>
              </a:r>
              <a:r>
                <a:rPr lang="ru-RU" sz="2000" b="1" dirty="0" smtClean="0">
                  <a:latin typeface="Times New Roman" pitchFamily="18" charset="0"/>
                  <a:cs typeface="Times New Roman" pitchFamily="18" charset="0"/>
                </a:rPr>
                <a:t>);</a:t>
              </a:r>
              <a:r>
                <a:rPr lang="ru-RU" sz="2000" b="1" i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just" eaLnBrk="0" hangingPunct="0">
                <a:tabLst>
                  <a:tab pos="630238" algn="l"/>
                </a:tabLst>
              </a:pPr>
              <a:r>
                <a:rPr lang="ru-RU" sz="2000" b="1" i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        в.</a:t>
              </a:r>
              <a:r>
                <a:rPr lang="en-US" sz="2000" b="1" i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2000" b="1" i="1" dirty="0" smtClean="0">
                  <a:latin typeface="Times New Roman" pitchFamily="18" charset="0"/>
                  <a:cs typeface="Times New Roman" pitchFamily="18" charset="0"/>
                </a:rPr>
                <a:t>в среде без поглощения</a:t>
              </a:r>
              <a:r>
                <a:rPr lang="ru-RU" sz="2000" b="1" dirty="0" smtClean="0">
                  <a:latin typeface="Times New Roman" pitchFamily="18" charset="0"/>
                  <a:cs typeface="Times New Roman" pitchFamily="18" charset="0"/>
                </a:rPr>
                <a:t>;</a:t>
              </a:r>
              <a:endParaRPr lang="en-US" sz="2000" b="1" dirty="0" smtClean="0">
                <a:solidFill>
                  <a:srgbClr val="C00000"/>
                </a:solidFill>
                <a:latin typeface="Constantia" pitchFamily="18" charset="0"/>
                <a:cs typeface="Times New Roman" pitchFamily="18" charset="0"/>
              </a:endParaRPr>
            </a:p>
            <a:p>
              <a:pPr lvl="0" algn="just" eaLnBrk="0" hangingPunct="0">
                <a:tabLst>
                  <a:tab pos="630238" algn="l"/>
                </a:tabLst>
              </a:pPr>
              <a:r>
                <a:rPr lang="ru-RU" sz="2000" b="1" i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        г.</a:t>
              </a:r>
              <a:r>
                <a:rPr lang="ru-RU" sz="2000" b="1" i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i="1" dirty="0" smtClean="0">
                  <a:latin typeface="Times New Roman" pitchFamily="18" charset="0"/>
                  <a:cs typeface="Times New Roman" pitchFamily="18" charset="0"/>
                </a:rPr>
                <a:t>“</a:t>
              </a:r>
              <a:r>
                <a:rPr lang="ru-RU" sz="2000" b="1" i="1" dirty="0" smtClean="0">
                  <a:latin typeface="Times New Roman" pitchFamily="18" charset="0"/>
                  <a:cs typeface="Times New Roman" pitchFamily="18" charset="0"/>
                </a:rPr>
                <a:t>плоская</a:t>
              </a:r>
              <a:r>
                <a:rPr lang="en-US" sz="2000" b="1" i="1" dirty="0" smtClean="0">
                  <a:latin typeface="Times New Roman" pitchFamily="18" charset="0"/>
                  <a:cs typeface="Times New Roman" pitchFamily="18" charset="0"/>
                </a:rPr>
                <a:t>”</a:t>
              </a:r>
              <a:r>
                <a:rPr lang="ru-RU" sz="2000" b="1" i="1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  <a:endParaRPr kumimoji="0" lang="ru-RU" sz="20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Rectangle 37"/>
            <p:cNvSpPr>
              <a:spLocks noChangeArrowheads="1"/>
            </p:cNvSpPr>
            <p:nvPr/>
          </p:nvSpPr>
          <p:spPr bwMode="auto">
            <a:xfrm>
              <a:off x="4143372" y="5640189"/>
              <a:ext cx="928694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just" eaLnBrk="0" hangingPunct="0">
                <a:tabLst>
                  <a:tab pos="630238" algn="l"/>
                </a:tabLst>
              </a:pPr>
              <a:r>
                <a:rPr lang="ru-RU" sz="3600" b="1" dirty="0" smtClean="0">
                  <a:solidFill>
                    <a:srgbClr val="00B0F0"/>
                  </a:solidFill>
                  <a:latin typeface="Constantia" pitchFamily="18" charset="0"/>
                  <a:cs typeface="Arial" pitchFamily="34" charset="0"/>
                </a:rPr>
                <a:t>… </a:t>
              </a:r>
              <a:r>
                <a:rPr lang="ru-RU" sz="3600" b="1" i="1" dirty="0" smtClean="0">
                  <a:solidFill>
                    <a:srgbClr val="00B0F0"/>
                  </a:solidFill>
                  <a:latin typeface="Constantia" pitchFamily="18" charset="0"/>
                  <a:cs typeface="Arial" pitchFamily="34" charset="0"/>
                </a:rPr>
                <a:t>?</a:t>
              </a:r>
              <a:endPara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Содержимое 3" descr="Onde_compression_impulsion_1d_30_petit.gif"/>
          <p:cNvPicPr>
            <a:picLocks noGrp="1" noChangeAspect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2627313" y="2520950"/>
            <a:ext cx="3409950" cy="2497138"/>
          </a:xfrm>
        </p:spPr>
      </p:pic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5214942" y="152400"/>
            <a:ext cx="3471858" cy="419080"/>
          </a:xfrm>
          <a:noFill/>
          <a:ln w="6350" cap="rnd"/>
        </p:spPr>
        <p:txBody>
          <a:bodyPr rtlCol="0" anchor="b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7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rPr>
              <a:t>Уравнение волны </a:t>
            </a:r>
            <a:r>
              <a:rPr lang="ru-RU" sz="2700" kern="12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rPr>
              <a:t>(5)</a:t>
            </a:r>
            <a:endParaRPr lang="ru-RU" sz="2700" kern="1200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F9F9F9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35846" name="Прямоугольник 4"/>
          <p:cNvSpPr>
            <a:spLocks noChangeArrowheads="1"/>
          </p:cNvSpPr>
          <p:nvPr/>
        </p:nvSpPr>
        <p:spPr bwMode="auto">
          <a:xfrm>
            <a:off x="684213" y="1628775"/>
            <a:ext cx="80645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dirty="0">
                <a:latin typeface="Constantia" pitchFamily="18" charset="0"/>
              </a:rPr>
              <a:t>Если фронт волны и волновые поверхности – плоскости, то </a:t>
            </a:r>
            <a:r>
              <a:rPr lang="ru-RU" sz="2400" dirty="0">
                <a:solidFill>
                  <a:srgbClr val="0000FF"/>
                </a:solidFill>
                <a:latin typeface="Constantia" pitchFamily="18" charset="0"/>
              </a:rPr>
              <a:t>волну называют </a:t>
            </a:r>
            <a:r>
              <a:rPr lang="ru-RU" sz="2400" b="1" i="1" dirty="0">
                <a:solidFill>
                  <a:srgbClr val="0000FF"/>
                </a:solidFill>
                <a:latin typeface="Constantia" pitchFamily="18" charset="0"/>
              </a:rPr>
              <a:t>плоской</a:t>
            </a:r>
            <a:endParaRPr lang="ru-RU" sz="2400" dirty="0">
              <a:solidFill>
                <a:srgbClr val="0000FF"/>
              </a:solidFill>
              <a:latin typeface="Constantia" pitchFamily="18" charset="0"/>
            </a:endParaRPr>
          </a:p>
        </p:txBody>
      </p:sp>
      <p:graphicFrame>
        <p:nvGraphicFramePr>
          <p:cNvPr id="35842" name="Object 2"/>
          <p:cNvGraphicFramePr>
            <a:graphicFrameLocks noChangeAspect="1"/>
          </p:cNvGraphicFramePr>
          <p:nvPr/>
        </p:nvGraphicFramePr>
        <p:xfrm>
          <a:off x="1744663" y="5013325"/>
          <a:ext cx="5084762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56" name="Формула" r:id="rId4" imgW="1434960" imgH="190440" progId="Equation.3">
                  <p:embed/>
                </p:oleObj>
              </mc:Choice>
              <mc:Fallback>
                <p:oleObj name="Формула" r:id="rId4" imgW="1434960" imgH="1904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4663" y="5013325"/>
                        <a:ext cx="5084762" cy="676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37"/>
          <p:cNvSpPr>
            <a:spLocks noChangeArrowheads="1"/>
          </p:cNvSpPr>
          <p:nvPr/>
        </p:nvSpPr>
        <p:spPr bwMode="auto">
          <a:xfrm>
            <a:off x="928662" y="571480"/>
            <a:ext cx="385765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hangingPunct="0">
              <a:buFont typeface="Symbol" pitchFamily="18" charset="2"/>
              <a:buChar char="§"/>
              <a:tabLst>
                <a:tab pos="630238" algn="l"/>
              </a:tabLst>
            </a:pPr>
            <a:r>
              <a:rPr kumimoji="0" lang="en-US" sz="28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smtClean="0">
                <a:solidFill>
                  <a:srgbClr val="C0000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… 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плоская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ru-RU" sz="2800" dirty="0" smtClean="0">
                <a:solidFill>
                  <a:srgbClr val="00B0F0"/>
                </a:solidFill>
                <a:latin typeface="Constantia" pitchFamily="18" charset="0"/>
                <a:cs typeface="Arial" pitchFamily="34" charset="0"/>
              </a:rPr>
              <a:t> </a:t>
            </a:r>
            <a:r>
              <a:rPr lang="ru-RU" sz="3600" b="1" dirty="0" smtClean="0">
                <a:solidFill>
                  <a:srgbClr val="00B0F0"/>
                </a:solidFill>
                <a:latin typeface="Constantia" pitchFamily="18" charset="0"/>
                <a:cs typeface="Arial" pitchFamily="34" charset="0"/>
              </a:rPr>
              <a:t>… </a:t>
            </a:r>
            <a:r>
              <a:rPr lang="ru-RU" sz="3600" b="1" i="1" dirty="0" smtClean="0">
                <a:solidFill>
                  <a:srgbClr val="00B0F0"/>
                </a:solidFill>
                <a:latin typeface="Constantia" pitchFamily="18" charset="0"/>
                <a:cs typeface="Arial" pitchFamily="34" charset="0"/>
              </a:rPr>
              <a:t>?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8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6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927" name="Object 39"/>
          <p:cNvGraphicFramePr>
            <a:graphicFrameLocks noChangeAspect="1"/>
          </p:cNvGraphicFramePr>
          <p:nvPr/>
        </p:nvGraphicFramePr>
        <p:xfrm>
          <a:off x="2143108" y="3786190"/>
          <a:ext cx="4665675" cy="8178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21" name="Формула" r:id="rId3" imgW="1600200" imgH="279360" progId="Equation.3">
                  <p:embed/>
                </p:oleObj>
              </mc:Choice>
              <mc:Fallback>
                <p:oleObj name="Формула" r:id="rId3" imgW="1600200" imgH="279360" progId="Equation.3">
                  <p:embed/>
                  <p:pic>
                    <p:nvPicPr>
                      <p:cNvPr id="0" name="Picture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3108" y="3786190"/>
                        <a:ext cx="4665675" cy="81789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928" name="Object 40"/>
          <p:cNvGraphicFramePr>
            <a:graphicFrameLocks noChangeAspect="1"/>
          </p:cNvGraphicFramePr>
          <p:nvPr/>
        </p:nvGraphicFramePr>
        <p:xfrm>
          <a:off x="2049468" y="4950446"/>
          <a:ext cx="4808548" cy="7264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22" name="Формула" r:id="rId5" imgW="1854000" imgH="279360" progId="Equation.3">
                  <p:embed/>
                </p:oleObj>
              </mc:Choice>
              <mc:Fallback>
                <p:oleObj name="Формула" r:id="rId5" imgW="1854000" imgH="279360" progId="Equation.3">
                  <p:embed/>
                  <p:pic>
                    <p:nvPicPr>
                      <p:cNvPr id="0" name="Picture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9468" y="4950446"/>
                        <a:ext cx="4808548" cy="72645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933" name="Прямоугольник 4"/>
          <p:cNvSpPr>
            <a:spLocks noChangeArrowheads="1"/>
          </p:cNvSpPr>
          <p:nvPr/>
        </p:nvSpPr>
        <p:spPr bwMode="auto">
          <a:xfrm>
            <a:off x="2771775" y="333375"/>
            <a:ext cx="36734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 i="1">
                <a:solidFill>
                  <a:srgbClr val="0000FF"/>
                </a:solidFill>
                <a:latin typeface="Constantia" pitchFamily="18" charset="0"/>
              </a:rPr>
              <a:t>Плоская волна </a:t>
            </a:r>
          </a:p>
        </p:txBody>
      </p:sp>
      <p:grpSp>
        <p:nvGrpSpPr>
          <p:cNvPr id="22" name="Группа 21"/>
          <p:cNvGrpSpPr/>
          <p:nvPr/>
        </p:nvGrpSpPr>
        <p:grpSpPr>
          <a:xfrm>
            <a:off x="827088" y="1341438"/>
            <a:ext cx="4105275" cy="2379662"/>
            <a:chOff x="827088" y="1341438"/>
            <a:chExt cx="4105275" cy="2379662"/>
          </a:xfrm>
        </p:grpSpPr>
        <p:sp>
          <p:nvSpPr>
            <p:cNvPr id="37935" name="Text Box 47"/>
            <p:cNvSpPr txBox="1">
              <a:spLocks noChangeArrowheads="1"/>
            </p:cNvSpPr>
            <p:nvPr/>
          </p:nvSpPr>
          <p:spPr bwMode="auto">
            <a:xfrm>
              <a:off x="827088" y="1341438"/>
              <a:ext cx="2682875" cy="463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ru-RU" b="1" i="1" u="sng" dirty="0">
                  <a:latin typeface="Times New Roman" pitchFamily="18" charset="0"/>
                </a:rPr>
                <a:t>волновая поверхность</a:t>
              </a:r>
              <a:endParaRPr lang="ru-RU" dirty="0"/>
            </a:p>
          </p:txBody>
        </p:sp>
        <p:sp>
          <p:nvSpPr>
            <p:cNvPr id="37936" name="Line 48"/>
            <p:cNvSpPr>
              <a:spLocks noChangeShapeType="1"/>
            </p:cNvSpPr>
            <p:nvPr/>
          </p:nvSpPr>
          <p:spPr bwMode="auto">
            <a:xfrm>
              <a:off x="2282825" y="3206750"/>
              <a:ext cx="2332038" cy="4763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937" name="Line 49"/>
            <p:cNvSpPr>
              <a:spLocks noChangeShapeType="1"/>
            </p:cNvSpPr>
            <p:nvPr/>
          </p:nvSpPr>
          <p:spPr bwMode="auto">
            <a:xfrm flipV="1">
              <a:off x="2273300" y="2136775"/>
              <a:ext cx="1382713" cy="1074738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939" name="Text Box 51"/>
            <p:cNvSpPr txBox="1">
              <a:spLocks noChangeArrowheads="1"/>
            </p:cNvSpPr>
            <p:nvPr/>
          </p:nvSpPr>
          <p:spPr bwMode="auto">
            <a:xfrm>
              <a:off x="3276600" y="3057525"/>
              <a:ext cx="373063" cy="442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3600" i="1">
                  <a:latin typeface="Times New Roman" pitchFamily="18" charset="0"/>
                </a:rPr>
                <a:t>x</a:t>
              </a:r>
              <a:endParaRPr lang="ru-RU" sz="3600"/>
            </a:p>
          </p:txBody>
        </p:sp>
        <p:sp>
          <p:nvSpPr>
            <p:cNvPr id="37940" name="Text Box 52"/>
            <p:cNvSpPr txBox="1">
              <a:spLocks noChangeArrowheads="1"/>
            </p:cNvSpPr>
            <p:nvPr/>
          </p:nvSpPr>
          <p:spPr bwMode="auto">
            <a:xfrm>
              <a:off x="1912938" y="2955925"/>
              <a:ext cx="422275" cy="441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2400" b="1">
                  <a:latin typeface="Times New Roman" pitchFamily="18" charset="0"/>
                </a:rPr>
                <a:t>O</a:t>
              </a:r>
              <a:endParaRPr lang="ru-RU" sz="2400"/>
            </a:p>
          </p:txBody>
        </p:sp>
        <p:sp>
          <p:nvSpPr>
            <p:cNvPr id="37941" name="Text Box 53"/>
            <p:cNvSpPr txBox="1">
              <a:spLocks noChangeArrowheads="1"/>
            </p:cNvSpPr>
            <p:nvPr/>
          </p:nvSpPr>
          <p:spPr bwMode="auto">
            <a:xfrm>
              <a:off x="4298950" y="2600325"/>
              <a:ext cx="427038" cy="450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3200" i="1">
                  <a:latin typeface="Times New Roman" pitchFamily="18" charset="0"/>
                </a:rPr>
                <a:t>X</a:t>
              </a:r>
              <a:endParaRPr lang="ru-RU" sz="3200"/>
            </a:p>
          </p:txBody>
        </p:sp>
        <p:sp>
          <p:nvSpPr>
            <p:cNvPr id="37942" name="Line 54"/>
            <p:cNvSpPr>
              <a:spLocks noChangeShapeType="1"/>
            </p:cNvSpPr>
            <p:nvPr/>
          </p:nvSpPr>
          <p:spPr bwMode="auto">
            <a:xfrm rot="5400000">
              <a:off x="2555876" y="2636837"/>
              <a:ext cx="2163762" cy="476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 type="none" w="sm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943" name="Text Box 55"/>
            <p:cNvSpPr txBox="1">
              <a:spLocks noChangeArrowheads="1"/>
            </p:cNvSpPr>
            <p:nvPr/>
          </p:nvSpPr>
          <p:spPr bwMode="auto">
            <a:xfrm>
              <a:off x="2668588" y="2678113"/>
              <a:ext cx="468312" cy="415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800" i="1">
                  <a:latin typeface="Times New Roman" pitchFamily="18" charset="0"/>
                  <a:sym typeface="Symbol" pitchFamily="18" charset="2"/>
                </a:rPr>
                <a:t></a:t>
              </a:r>
              <a:endParaRPr lang="ru-RU" sz="2800"/>
            </a:p>
          </p:txBody>
        </p:sp>
        <p:sp>
          <p:nvSpPr>
            <p:cNvPr id="37944" name="Arc 56"/>
            <p:cNvSpPr>
              <a:spLocks/>
            </p:cNvSpPr>
            <p:nvPr/>
          </p:nvSpPr>
          <p:spPr bwMode="auto">
            <a:xfrm rot="1463091">
              <a:off x="2549525" y="2944813"/>
              <a:ext cx="214313" cy="363537"/>
            </a:xfrm>
            <a:custGeom>
              <a:avLst/>
              <a:gdLst>
                <a:gd name="G0" fmla="+- 0 0 0"/>
                <a:gd name="G1" fmla="+- 21385 0 0"/>
                <a:gd name="G2" fmla="+- 21600 0 0"/>
                <a:gd name="T0" fmla="*/ 3039 w 19826"/>
                <a:gd name="T1" fmla="*/ 0 h 21385"/>
                <a:gd name="T2" fmla="*/ 19826 w 19826"/>
                <a:gd name="T3" fmla="*/ 12812 h 21385"/>
                <a:gd name="T4" fmla="*/ 0 w 19826"/>
                <a:gd name="T5" fmla="*/ 21385 h 21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826" h="21385" fill="none" extrusionOk="0">
                  <a:moveTo>
                    <a:pt x="3039" y="-1"/>
                  </a:moveTo>
                  <a:cubicBezTo>
                    <a:pt x="10483" y="1057"/>
                    <a:pt x="16841" y="5910"/>
                    <a:pt x="19825" y="12812"/>
                  </a:cubicBezTo>
                </a:path>
                <a:path w="19826" h="21385" stroke="0" extrusionOk="0">
                  <a:moveTo>
                    <a:pt x="3039" y="-1"/>
                  </a:moveTo>
                  <a:cubicBezTo>
                    <a:pt x="10483" y="1057"/>
                    <a:pt x="16841" y="5910"/>
                    <a:pt x="19825" y="12812"/>
                  </a:cubicBezTo>
                  <a:lnTo>
                    <a:pt x="0" y="21385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 type="none" w="sm" len="sm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945" name="Freeform 57"/>
            <p:cNvSpPr>
              <a:spLocks/>
            </p:cNvSpPr>
            <p:nvPr/>
          </p:nvSpPr>
          <p:spPr bwMode="auto">
            <a:xfrm>
              <a:off x="3317875" y="1601788"/>
              <a:ext cx="269875" cy="4572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3" y="127"/>
                </a:cxn>
                <a:cxn ang="0">
                  <a:pos x="104" y="254"/>
                </a:cxn>
                <a:cxn ang="0">
                  <a:pos x="219" y="369"/>
                </a:cxn>
              </a:cxnLst>
              <a:rect l="0" t="0" r="r" b="b"/>
              <a:pathLst>
                <a:path w="219" h="369">
                  <a:moveTo>
                    <a:pt x="0" y="0"/>
                  </a:moveTo>
                  <a:cubicBezTo>
                    <a:pt x="38" y="42"/>
                    <a:pt x="76" y="85"/>
                    <a:pt x="93" y="127"/>
                  </a:cubicBezTo>
                  <a:cubicBezTo>
                    <a:pt x="110" y="169"/>
                    <a:pt x="83" y="214"/>
                    <a:pt x="104" y="254"/>
                  </a:cubicBezTo>
                  <a:cubicBezTo>
                    <a:pt x="125" y="294"/>
                    <a:pt x="200" y="350"/>
                    <a:pt x="219" y="369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947" name="Line 59"/>
            <p:cNvSpPr>
              <a:spLocks noChangeShapeType="1"/>
            </p:cNvSpPr>
            <p:nvPr/>
          </p:nvSpPr>
          <p:spPr bwMode="auto">
            <a:xfrm rot="5400000" flipV="1">
              <a:off x="3951288" y="2914650"/>
              <a:ext cx="0" cy="596900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round/>
              <a:headEnd type="none" w="sm" len="med"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948" name="Line 60"/>
            <p:cNvSpPr>
              <a:spLocks noChangeShapeType="1"/>
            </p:cNvSpPr>
            <p:nvPr/>
          </p:nvSpPr>
          <p:spPr bwMode="auto">
            <a:xfrm rot="5400000" flipV="1">
              <a:off x="4039394" y="2078832"/>
              <a:ext cx="1587" cy="5969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none" w="sm" len="med"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949" name="Text Box 61"/>
            <p:cNvSpPr txBox="1">
              <a:spLocks noChangeArrowheads="1"/>
            </p:cNvSpPr>
            <p:nvPr/>
          </p:nvSpPr>
          <p:spPr bwMode="auto">
            <a:xfrm>
              <a:off x="3881438" y="1943100"/>
              <a:ext cx="1841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ru-RU"/>
            </a:p>
          </p:txBody>
        </p:sp>
        <p:graphicFrame>
          <p:nvGraphicFramePr>
            <p:cNvPr id="37950" name="Object 62"/>
            <p:cNvGraphicFramePr>
              <a:graphicFrameLocks noChangeAspect="1"/>
            </p:cNvGraphicFramePr>
            <p:nvPr/>
          </p:nvGraphicFramePr>
          <p:xfrm>
            <a:off x="2781300" y="1844675"/>
            <a:ext cx="495300" cy="631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023" name="Формула" r:id="rId7" imgW="139680" imgH="177480" progId="Equation.3">
                    <p:embed/>
                  </p:oleObj>
                </mc:Choice>
                <mc:Fallback>
                  <p:oleObj name="Формула" r:id="rId7" imgW="139680" imgH="177480" progId="Equation.3">
                    <p:embed/>
                    <p:pic>
                      <p:nvPicPr>
                        <p:cNvPr id="0" name="Picture 6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81300" y="1844675"/>
                          <a:ext cx="495300" cy="6318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7952" name="Text Box 64"/>
            <p:cNvSpPr txBox="1">
              <a:spLocks noChangeArrowheads="1"/>
            </p:cNvSpPr>
            <p:nvPr/>
          </p:nvSpPr>
          <p:spPr bwMode="auto">
            <a:xfrm>
              <a:off x="4046538" y="2336800"/>
              <a:ext cx="885825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ru-RU"/>
            </a:p>
          </p:txBody>
        </p:sp>
        <p:graphicFrame>
          <p:nvGraphicFramePr>
            <p:cNvPr id="37953" name="Object 65"/>
            <p:cNvGraphicFramePr>
              <a:graphicFrameLocks noChangeAspect="1"/>
            </p:cNvGraphicFramePr>
            <p:nvPr/>
          </p:nvGraphicFramePr>
          <p:xfrm>
            <a:off x="3995738" y="1773238"/>
            <a:ext cx="365125" cy="5318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024" name="Формула" r:id="rId9" imgW="139680" imgH="203040" progId="Equation.3">
                    <p:embed/>
                  </p:oleObj>
                </mc:Choice>
                <mc:Fallback>
                  <p:oleObj name="Формула" r:id="rId9" imgW="139680" imgH="203040" progId="Equation.3">
                    <p:embed/>
                    <p:pic>
                      <p:nvPicPr>
                        <p:cNvPr id="0" name="Picture 6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95738" y="1773238"/>
                          <a:ext cx="365125" cy="53181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7955" name="Object 67"/>
            <p:cNvGraphicFramePr>
              <a:graphicFrameLocks noChangeAspect="1"/>
            </p:cNvGraphicFramePr>
            <p:nvPr/>
          </p:nvGraphicFramePr>
          <p:xfrm>
            <a:off x="3779838" y="2492375"/>
            <a:ext cx="403225" cy="6381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025" name="Формула" r:id="rId11" imgW="152280" imgH="241200" progId="Equation.3">
                    <p:embed/>
                  </p:oleObj>
                </mc:Choice>
                <mc:Fallback>
                  <p:oleObj name="Формула" r:id="rId11" imgW="152280" imgH="241200" progId="Equation.3">
                    <p:embed/>
                    <p:pic>
                      <p:nvPicPr>
                        <p:cNvPr id="0" name="Picture 6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79838" y="2492375"/>
                          <a:ext cx="403225" cy="6381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7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7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72" name="Rectangle 2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sp>
        <p:nvSpPr>
          <p:cNvPr id="31812" name="Rectangle 6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31815" name="Rectangle 7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47111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47113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47115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47117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47120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47128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47130" name="Rectangle 2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48187" name="Rectangle 5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48189" name="Rectangle 6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48191" name="Rectangle 6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49182" name="Rectangle 3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49185" name="Rectangle 3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49187" name="Rectangle 3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49189" name="Rectangle 3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49191" name="Rectangle 3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49193" name="Rectangle 4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49195" name="Rectangle 4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49197" name="Rectangle 4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50210" name="Rectangle 3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50212" name="Rectangle 3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50215" name="Rectangle 3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50217" name="Rectangle 4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50219" name="Rectangle 4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50221" name="Rectangle 4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pic>
        <p:nvPicPr>
          <p:cNvPr id="3" name="Резонанс без звук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064" y="15594"/>
            <a:ext cx="8317208" cy="6653766"/>
          </a:xfrm>
          <a:prstGeom prst="rect">
            <a:avLst/>
          </a:prstGeom>
        </p:spPr>
      </p:pic>
      <p:sp>
        <p:nvSpPr>
          <p:cNvPr id="35" name="Text Box 20"/>
          <p:cNvSpPr txBox="1">
            <a:spLocks noChangeArrowheads="1"/>
          </p:cNvSpPr>
          <p:nvPr/>
        </p:nvSpPr>
        <p:spPr bwMode="auto">
          <a:xfrm>
            <a:off x="357158" y="142852"/>
            <a:ext cx="7643866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ru-RU" sz="2000" b="1" dirty="0" smtClean="0">
                <a:latin typeface="+mn-lt"/>
                <a:cs typeface="Arial" pitchFamily="34" charset="0"/>
              </a:rPr>
              <a:t>Демонстрация  резонанса</a:t>
            </a:r>
            <a:r>
              <a:rPr lang="en-US" sz="2000" b="1" dirty="0" smtClean="0">
                <a:latin typeface="+mn-lt"/>
                <a:cs typeface="Arial" pitchFamily="34" charset="0"/>
              </a:rPr>
              <a:t> </a:t>
            </a:r>
            <a:r>
              <a:rPr lang="ru-RU" sz="2000" b="1" dirty="0" smtClean="0">
                <a:latin typeface="+mn-lt"/>
                <a:cs typeface="Arial" pitchFamily="34" charset="0"/>
              </a:rPr>
              <a:t> в </a:t>
            </a:r>
            <a:r>
              <a:rPr lang="en-US" sz="2000" b="1" dirty="0" smtClean="0">
                <a:latin typeface="+mn-lt"/>
                <a:cs typeface="Arial" pitchFamily="34" charset="0"/>
              </a:rPr>
              <a:t> </a:t>
            </a:r>
            <a:r>
              <a:rPr lang="ru-RU" sz="2000" b="1" dirty="0" smtClean="0">
                <a:latin typeface="+mn-lt"/>
                <a:cs typeface="Arial" pitchFamily="34" charset="0"/>
              </a:rPr>
              <a:t>последовательном </a:t>
            </a:r>
            <a:r>
              <a:rPr lang="en-US" sz="2000" b="1" dirty="0" smtClean="0">
                <a:latin typeface="+mn-lt"/>
                <a:cs typeface="Arial" pitchFamily="34" charset="0"/>
              </a:rPr>
              <a:t> </a:t>
            </a:r>
            <a:r>
              <a:rPr lang="ru-RU" sz="2000" b="1" dirty="0" smtClean="0">
                <a:latin typeface="+mn-lt"/>
                <a:cs typeface="Arial" pitchFamily="34" charset="0"/>
              </a:rPr>
              <a:t>контуре</a:t>
            </a:r>
          </a:p>
          <a:p>
            <a:pPr lvl="0" algn="ctr"/>
            <a:r>
              <a:rPr lang="ru-RU" sz="2000" b="1" dirty="0" smtClean="0">
                <a:latin typeface="+mn-lt"/>
                <a:cs typeface="Arial" pitchFamily="34" charset="0"/>
              </a:rPr>
              <a:t>(</a:t>
            </a:r>
            <a:r>
              <a:rPr lang="en-US" sz="2000" b="1" dirty="0" smtClean="0">
                <a:latin typeface="+mn-lt"/>
                <a:cs typeface="Arial" pitchFamily="34" charset="0"/>
              </a:rPr>
              <a:t>“</a:t>
            </a:r>
            <a:r>
              <a:rPr lang="ru-RU" sz="2000" b="1" i="1" dirty="0" smtClean="0">
                <a:latin typeface="+mn-lt"/>
                <a:cs typeface="Arial" pitchFamily="34" charset="0"/>
              </a:rPr>
              <a:t>резонанс напряжений</a:t>
            </a:r>
            <a:r>
              <a:rPr lang="en-US" sz="2000" b="1" dirty="0" smtClean="0">
                <a:latin typeface="+mn-lt"/>
                <a:cs typeface="Arial" pitchFamily="34" charset="0"/>
              </a:rPr>
              <a:t>”)</a:t>
            </a:r>
          </a:p>
          <a:p>
            <a:pPr lvl="0" algn="ctr"/>
            <a:endParaRPr kumimoji="0" lang="ru-RU" sz="2000" b="1" i="0" u="none" strike="noStrike" cap="none" normalizeH="0" baseline="0" dirty="0" smtClean="0">
              <a:ln>
                <a:noFill/>
              </a:ln>
              <a:effectLst/>
              <a:latin typeface="+mn-lt"/>
              <a:cs typeface="Arial" pitchFamily="34" charset="0"/>
            </a:endParaRPr>
          </a:p>
        </p:txBody>
      </p:sp>
      <p:pic>
        <p:nvPicPr>
          <p:cNvPr id="36" name="Picture 5" descr="Новый рисунок (4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26010">
            <a:off x="4340916" y="3459187"/>
            <a:ext cx="4667677" cy="3211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03861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Содержимое 3" descr="waves_ripples.gif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7898" y="642918"/>
            <a:ext cx="9118761" cy="6215106"/>
          </a:xfrm>
        </p:spPr>
      </p:pic>
      <p:grpSp>
        <p:nvGrpSpPr>
          <p:cNvPr id="4" name="Группа 3"/>
          <p:cNvGrpSpPr/>
          <p:nvPr/>
        </p:nvGrpSpPr>
        <p:grpSpPr>
          <a:xfrm>
            <a:off x="214282" y="-24"/>
            <a:ext cx="8572560" cy="6786610"/>
            <a:chOff x="214282" y="-24"/>
            <a:chExt cx="8572560" cy="6786610"/>
          </a:xfrm>
        </p:grpSpPr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214282" y="1000108"/>
              <a:ext cx="8569325" cy="1877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2513808" tIns="152352" bIns="0" anchor="ctr">
              <a:spAutoFit/>
            </a:bodyPr>
            <a:lstStyle/>
            <a:p>
              <a:pPr algn="ctr"/>
              <a:r>
                <a:rPr lang="ru-RU" sz="2800" b="1" i="1" dirty="0"/>
                <a:t>“</a:t>
              </a:r>
              <a:r>
                <a:rPr lang="ru-RU" sz="2800" b="1" i="1" dirty="0">
                  <a:solidFill>
                    <a:schemeClr val="bg1"/>
                  </a:solidFill>
                  <a:latin typeface="Constantia" pitchFamily="18" charset="0"/>
                </a:rPr>
                <a:t>Путешественнику </a:t>
              </a:r>
              <a:r>
                <a:rPr lang="ru-RU" sz="2800" b="1" i="1" dirty="0" smtClean="0">
                  <a:solidFill>
                    <a:schemeClr val="bg1"/>
                  </a:solidFill>
                  <a:latin typeface="Constantia" pitchFamily="18" charset="0"/>
                </a:rPr>
                <a:t> на  корабле </a:t>
              </a:r>
              <a:r>
                <a:rPr lang="ru-RU" sz="2800" b="1" i="1" dirty="0">
                  <a:solidFill>
                    <a:schemeClr val="bg1"/>
                  </a:solidFill>
                  <a:latin typeface="Constantia" pitchFamily="18" charset="0"/>
                </a:rPr>
                <a:t>кажется, </a:t>
              </a:r>
              <a:r>
                <a:rPr lang="ru-RU" sz="2800" b="1" i="1" dirty="0" smtClean="0">
                  <a:solidFill>
                    <a:schemeClr val="bg1"/>
                  </a:solidFill>
                  <a:latin typeface="Constantia" pitchFamily="18" charset="0"/>
                </a:rPr>
                <a:t> что  океан  состоит </a:t>
              </a:r>
              <a:r>
                <a:rPr lang="ru-RU" sz="2800" b="1" i="1" dirty="0">
                  <a:solidFill>
                    <a:schemeClr val="bg1"/>
                  </a:solidFill>
                  <a:latin typeface="Constantia" pitchFamily="18" charset="0"/>
                </a:rPr>
                <a:t>из </a:t>
              </a:r>
              <a:r>
                <a:rPr lang="ru-RU" sz="2800" b="1" i="1" dirty="0" smtClean="0">
                  <a:solidFill>
                    <a:schemeClr val="bg1"/>
                  </a:solidFill>
                  <a:latin typeface="Constantia" pitchFamily="18" charset="0"/>
                </a:rPr>
                <a:t> волн</a:t>
              </a:r>
              <a:r>
                <a:rPr lang="ru-RU" sz="2800" b="1" i="1" dirty="0">
                  <a:solidFill>
                    <a:schemeClr val="bg1"/>
                  </a:solidFill>
                  <a:latin typeface="Constantia" pitchFamily="18" charset="0"/>
                </a:rPr>
                <a:t>, </a:t>
              </a:r>
              <a:r>
                <a:rPr lang="ru-RU" sz="2800" b="1" i="1" dirty="0" smtClean="0">
                  <a:solidFill>
                    <a:schemeClr val="bg1"/>
                  </a:solidFill>
                  <a:latin typeface="Constantia" pitchFamily="18" charset="0"/>
                </a:rPr>
                <a:t> а  не  из  воды</a:t>
              </a:r>
              <a:r>
                <a:rPr lang="ru-RU" sz="2800" b="1" i="1" dirty="0">
                  <a:solidFill>
                    <a:schemeClr val="bg1"/>
                  </a:solidFill>
                  <a:latin typeface="Constantia" pitchFamily="18" charset="0"/>
                </a:rPr>
                <a:t>”</a:t>
              </a:r>
              <a:endParaRPr lang="ru-RU" sz="2800" dirty="0">
                <a:solidFill>
                  <a:schemeClr val="bg1"/>
                </a:solidFill>
                <a:latin typeface="Constantia" pitchFamily="18" charset="0"/>
              </a:endParaRPr>
            </a:p>
            <a:p>
              <a:pPr algn="ctr"/>
              <a:r>
                <a:rPr lang="ru-RU" sz="2800" b="1" dirty="0"/>
                <a:t>                         </a:t>
              </a:r>
              <a:r>
                <a:rPr lang="ru-RU" sz="2800" b="1" dirty="0">
                  <a:solidFill>
                    <a:srgbClr val="C00000"/>
                  </a:solidFill>
                  <a:latin typeface="Constantia" pitchFamily="18" charset="0"/>
                </a:rPr>
                <a:t>А. Эддингтон,</a:t>
              </a:r>
              <a:r>
                <a:rPr lang="ru-RU" sz="2800" b="1" i="1" dirty="0">
                  <a:solidFill>
                    <a:srgbClr val="C00000"/>
                  </a:solidFill>
                  <a:latin typeface="Constantia" pitchFamily="18" charset="0"/>
                </a:rPr>
                <a:t> </a:t>
              </a:r>
              <a:r>
                <a:rPr lang="ru-RU" sz="2800" b="1" dirty="0" smtClean="0">
                  <a:solidFill>
                    <a:srgbClr val="C00000"/>
                  </a:solidFill>
                  <a:latin typeface="Constantia" pitchFamily="18" charset="0"/>
                </a:rPr>
                <a:t>1929</a:t>
              </a:r>
              <a:endParaRPr lang="ru-RU" sz="2800" dirty="0">
                <a:solidFill>
                  <a:srgbClr val="C00000"/>
                </a:solidFill>
                <a:latin typeface="Constantia" pitchFamily="18" charset="0"/>
              </a:endParaRPr>
            </a:p>
          </p:txBody>
        </p:sp>
        <p:sp>
          <p:nvSpPr>
            <p:cNvPr id="6" name="Rectangle 9"/>
            <p:cNvSpPr>
              <a:spLocks noChangeArrowheads="1"/>
            </p:cNvSpPr>
            <p:nvPr/>
          </p:nvSpPr>
          <p:spPr bwMode="auto">
            <a:xfrm>
              <a:off x="357158" y="-24"/>
              <a:ext cx="4071966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ru-RU" sz="3600" b="1" i="1" dirty="0" smtClean="0">
                  <a:solidFill>
                    <a:srgbClr val="FF0000"/>
                  </a:solidFill>
                  <a:latin typeface="Constantia" pitchFamily="18" charset="0"/>
                  <a:ea typeface="Times New Roman" pitchFamily="18" charset="0"/>
                  <a:cs typeface="Arial" pitchFamily="34" charset="0"/>
                </a:rPr>
                <a:t>Глава </a:t>
              </a:r>
              <a:r>
                <a:rPr lang="en-US" sz="3600" b="1" dirty="0" smtClean="0">
                  <a:solidFill>
                    <a:srgbClr val="FF0000"/>
                  </a:solidFill>
                  <a:latin typeface="Constantia" pitchFamily="18" charset="0"/>
                  <a:ea typeface="Times New Roman" pitchFamily="18" charset="0"/>
                  <a:cs typeface="Arial" pitchFamily="34" charset="0"/>
                </a:rPr>
                <a:t>III</a:t>
              </a:r>
              <a:r>
                <a:rPr lang="ru-RU" sz="3600" b="1" i="1" dirty="0" smtClean="0">
                  <a:solidFill>
                    <a:srgbClr val="FF0000"/>
                  </a:solidFill>
                  <a:latin typeface="Constantia" pitchFamily="18" charset="0"/>
                  <a:ea typeface="Times New Roman" pitchFamily="18" charset="0"/>
                  <a:cs typeface="Arial" pitchFamily="34" charset="0"/>
                </a:rPr>
                <a:t>. Волны</a:t>
              </a:r>
              <a:endParaRPr kumimoji="0" lang="ru-RU" sz="3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7" name="Rectangle 2"/>
            <p:cNvSpPr>
              <a:spLocks noChangeArrowheads="1"/>
            </p:cNvSpPr>
            <p:nvPr/>
          </p:nvSpPr>
          <p:spPr bwMode="auto">
            <a:xfrm>
              <a:off x="214282" y="5884151"/>
              <a:ext cx="7715304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457200" marR="0" lvl="1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SzTx/>
                <a:buFontTx/>
                <a:buBlip>
                  <a:blip r:embed="rId3"/>
                </a:buBlip>
                <a:tabLst/>
              </a:pPr>
              <a:r>
                <a:rPr lang="ru-RU" sz="2400" b="1" dirty="0">
                  <a:solidFill>
                    <a:srgbClr val="FF6600"/>
                  </a:solidFill>
                  <a:latin typeface="Constantia" pitchFamily="18" charset="0"/>
                  <a:ea typeface="Times New Roman" pitchFamily="18" charset="0"/>
                  <a:cs typeface="Arial" pitchFamily="34" charset="0"/>
                </a:rPr>
                <a:t>(</a:t>
              </a:r>
              <a:r>
                <a:rPr lang="ru-RU" sz="2400" b="1" i="1" u="dbl" dirty="0" smtClean="0">
                  <a:solidFill>
                    <a:srgbClr val="FF6600"/>
                  </a:solidFill>
                  <a:latin typeface="Constantia" pitchFamily="18" charset="0"/>
                  <a:ea typeface="Times New Roman" pitchFamily="18" charset="0"/>
                  <a:cs typeface="Arial" pitchFamily="34" charset="0"/>
                </a:rPr>
                <a:t>Опр</a:t>
              </a:r>
              <a:r>
                <a:rPr kumimoji="0" lang="ru-RU" sz="2400" b="1" i="0" u="none" strike="noStrike" cap="none" normalizeH="0" baseline="0" dirty="0" smtClean="0">
                  <a:ln>
                    <a:noFill/>
                  </a:ln>
                  <a:solidFill>
                    <a:srgbClr val="FF6600"/>
                  </a:solidFill>
                  <a:effectLst/>
                  <a:latin typeface="Constantia" pitchFamily="18" charset="0"/>
                  <a:ea typeface="Times New Roman" pitchFamily="18" charset="0"/>
                  <a:cs typeface="Arial" pitchFamily="34" charset="0"/>
                </a:rPr>
                <a:t>.)</a:t>
              </a:r>
              <a:r>
                <a:rPr kumimoji="0" lang="ru-RU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nstantia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ru-RU" sz="2400" b="1" i="1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onstantia" pitchFamily="18" charset="0"/>
                  <a:ea typeface="Times New Roman" pitchFamily="18" charset="0"/>
                  <a:cs typeface="Arial" pitchFamily="34" charset="0"/>
                </a:rPr>
                <a:t>Волна –  процесс  распространения           колебаний  в  пространстве  </a:t>
              </a:r>
              <a:endPara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onstantia" pitchFamily="18" charset="0"/>
                <a:cs typeface="Arial" pitchFamily="34" charset="0"/>
              </a:endParaRPr>
            </a:p>
          </p:txBody>
        </p:sp>
        <p:sp>
          <p:nvSpPr>
            <p:cNvPr id="8" name="Rectangle 2"/>
            <p:cNvSpPr>
              <a:spLocks noChangeArrowheads="1"/>
            </p:cNvSpPr>
            <p:nvPr/>
          </p:nvSpPr>
          <p:spPr bwMode="auto">
            <a:xfrm>
              <a:off x="6929454" y="6140255"/>
              <a:ext cx="1857388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457200" marR="0" lvl="1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SzTx/>
                <a:tabLst/>
              </a:pPr>
              <a:r>
                <a:rPr kumimoji="0" lang="ru-RU" sz="3600" b="0" i="0" u="none" strike="noStrike" cap="none" normalizeH="0" baseline="0" dirty="0" smtClean="0">
                  <a:ln>
                    <a:noFill/>
                  </a:ln>
                  <a:solidFill>
                    <a:srgbClr val="00B0F0"/>
                  </a:solidFill>
                  <a:effectLst/>
                  <a:latin typeface="Constantia" pitchFamily="18" charset="0"/>
                  <a:cs typeface="Arial" pitchFamily="34" charset="0"/>
                </a:rPr>
                <a:t>… 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Содержимое 3" descr="monopole.gif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835150" y="981075"/>
            <a:ext cx="5113338" cy="4946650"/>
          </a:xfrm>
        </p:spPr>
      </p:pic>
      <p:pic>
        <p:nvPicPr>
          <p:cNvPr id="2" name="Заголовок 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-531813"/>
            <a:ext cx="8321675" cy="1368426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Содержимое 3" descr="Simple_harmonic_motion_animation.gif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133600" y="2770188"/>
            <a:ext cx="4876800" cy="2230437"/>
          </a:xfrm>
        </p:spPr>
      </p:pic>
      <p:pic>
        <p:nvPicPr>
          <p:cNvPr id="2" name="Заголовок 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-100013"/>
            <a:ext cx="8321675" cy="1992313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Содержимое 3" descr="wavepulse.gif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549400" y="2636838"/>
            <a:ext cx="6335713" cy="1760537"/>
          </a:xfrm>
        </p:spPr>
      </p:pic>
      <p:pic>
        <p:nvPicPr>
          <p:cNvPr id="2" name="Заголовок 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-26988"/>
            <a:ext cx="8321675" cy="1992313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Содержимое 3" descr="stringpulse.gif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331913" y="2619375"/>
            <a:ext cx="6911975" cy="1766888"/>
          </a:xfrm>
        </p:spPr>
      </p:pic>
      <p:pic>
        <p:nvPicPr>
          <p:cNvPr id="2" name="Заголовок 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-315913"/>
            <a:ext cx="8321675" cy="1992313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Содержимое 3" descr="Propagation_du_tsunami_en_profondeur_variable.gif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827088" y="1584325"/>
            <a:ext cx="7561262" cy="3835400"/>
          </a:xfrm>
        </p:spPr>
      </p:pic>
      <p:pic>
        <p:nvPicPr>
          <p:cNvPr id="2" name="Заголовок 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1196975"/>
            <a:ext cx="8321675" cy="1992313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Содержимое 3" descr="00904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835150" y="692150"/>
            <a:ext cx="5545138" cy="5337175"/>
          </a:xfrm>
        </p:spPr>
      </p:pic>
      <p:pic>
        <p:nvPicPr>
          <p:cNvPr id="2" name="Заголовок 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-387350"/>
            <a:ext cx="8321675" cy="1992313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1_Бумажная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3828</TotalTime>
  <Words>546</Words>
  <Application>Microsoft Office PowerPoint</Application>
  <PresentationFormat>Экран (4:3)</PresentationFormat>
  <Paragraphs>138</Paragraphs>
  <Slides>18</Slides>
  <Notes>0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18</vt:i4>
      </vt:variant>
    </vt:vector>
  </HeadingPairs>
  <TitlesOfParts>
    <vt:vector size="30" baseType="lpstr">
      <vt:lpstr>Arial</vt:lpstr>
      <vt:lpstr>Bookman Old Style</vt:lpstr>
      <vt:lpstr>Calibri</vt:lpstr>
      <vt:lpstr>Constantia</vt:lpstr>
      <vt:lpstr>Symbol</vt:lpstr>
      <vt:lpstr>Times New Roman</vt:lpstr>
      <vt:lpstr>Wingdings 2</vt:lpstr>
      <vt:lpstr>Оформление по умолчанию</vt:lpstr>
      <vt:lpstr>1_Бумажная</vt:lpstr>
      <vt:lpstr>Точечный рисунок</vt:lpstr>
      <vt:lpstr>Формула</vt:lpstr>
      <vt:lpstr>Equation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Уравнение волны (2)</vt:lpstr>
      <vt:lpstr>Уравнение волны (3)</vt:lpstr>
      <vt:lpstr>Уравнение волны (4)</vt:lpstr>
      <vt:lpstr>Уравнение волны (5)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Волны</dc:title>
  <dc:creator>Ilya</dc:creator>
  <cp:lastModifiedBy>Андрей</cp:lastModifiedBy>
  <cp:revision>217</cp:revision>
  <dcterms:created xsi:type="dcterms:W3CDTF">2010-10-03T06:36:32Z</dcterms:created>
  <dcterms:modified xsi:type="dcterms:W3CDTF">2023-09-28T12:43:48Z</dcterms:modified>
</cp:coreProperties>
</file>